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714" r:id="rId3"/>
  </p:sldMasterIdLst>
  <p:notesMasterIdLst>
    <p:notesMasterId r:id="rId19"/>
  </p:notesMasterIdLst>
  <p:handoutMasterIdLst>
    <p:handoutMasterId r:id="rId20"/>
  </p:handoutMasterIdLst>
  <p:sldIdLst>
    <p:sldId id="262" r:id="rId4"/>
    <p:sldId id="283" r:id="rId5"/>
    <p:sldId id="291" r:id="rId6"/>
    <p:sldId id="278" r:id="rId7"/>
    <p:sldId id="292" r:id="rId8"/>
    <p:sldId id="293" r:id="rId9"/>
    <p:sldId id="295" r:id="rId10"/>
    <p:sldId id="285" r:id="rId11"/>
    <p:sldId id="294" r:id="rId12"/>
    <p:sldId id="282" r:id="rId13"/>
    <p:sldId id="287" r:id="rId14"/>
    <p:sldId id="288" r:id="rId15"/>
    <p:sldId id="289" r:id="rId16"/>
    <p:sldId id="290" r:id="rId17"/>
    <p:sldId id="296"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8"/>
    <p:restoredTop sz="84419" autoAdjust="0"/>
  </p:normalViewPr>
  <p:slideViewPr>
    <p:cSldViewPr snapToGrid="0" snapToObjects="1">
      <p:cViewPr varScale="1">
        <p:scale>
          <a:sx n="111" d="100"/>
          <a:sy n="111" d="100"/>
        </p:scale>
        <p:origin x="576" y="96"/>
      </p:cViewPr>
      <p:guideLst/>
    </p:cSldViewPr>
  </p:slideViewPr>
  <p:notesTextViewPr>
    <p:cViewPr>
      <p:scale>
        <a:sx n="1" d="1"/>
        <a:sy n="1" d="1"/>
      </p:scale>
      <p:origin x="0" y="0"/>
    </p:cViewPr>
  </p:notesTextViewPr>
  <p:notesViewPr>
    <p:cSldViewPr snapToGrid="0" snapToObjects="1">
      <p:cViewPr varScale="1">
        <p:scale>
          <a:sx n="106" d="100"/>
          <a:sy n="106" d="100"/>
        </p:scale>
        <p:origin x="44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E69EC80-85CA-5843-AC1C-1B17F94BA9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8DC526B-1218-8C48-9EE3-04BF894D8F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D6970-2E57-7E43-A0E4-F9EE415FCC36}" type="datetimeFigureOut">
              <a:rPr lang="nb-NO" smtClean="0"/>
              <a:t>26.08.2022</a:t>
            </a:fld>
            <a:endParaRPr lang="nb-NO"/>
          </a:p>
        </p:txBody>
      </p:sp>
      <p:sp>
        <p:nvSpPr>
          <p:cNvPr id="4" name="Plassholder for bunntekst 3">
            <a:extLst>
              <a:ext uri="{FF2B5EF4-FFF2-40B4-BE49-F238E27FC236}">
                <a16:creationId xmlns:a16="http://schemas.microsoft.com/office/drawing/2014/main" id="{F478D980-9DFA-B94E-A739-C9D8CEFEDC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A96F4895-8509-2241-9ABC-5766125E7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96D30-9FEA-E84A-8748-DD9459957C73}" type="slidenum">
              <a:rPr lang="nb-NO" smtClean="0"/>
              <a:t>‹#›</a:t>
            </a:fld>
            <a:endParaRPr lang="nb-NO"/>
          </a:p>
        </p:txBody>
      </p:sp>
    </p:spTree>
    <p:extLst>
      <p:ext uri="{BB962C8B-B14F-4D97-AF65-F5344CB8AC3E}">
        <p14:creationId xmlns:p14="http://schemas.microsoft.com/office/powerpoint/2010/main" val="186062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A5084-71CE-4EFD-8E68-853B554CE3D4}" type="datetimeFigureOut">
              <a:rPr lang="nb-NO" smtClean="0"/>
              <a:t>26.08.2022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7DFF5-6713-4790-A689-E1C22C1615E5}" type="slidenum">
              <a:rPr lang="nb-NO" smtClean="0"/>
              <a:t>‹#›</a:t>
            </a:fld>
            <a:endParaRPr lang="nb-NO"/>
          </a:p>
        </p:txBody>
      </p:sp>
    </p:spTree>
    <p:extLst>
      <p:ext uri="{BB962C8B-B14F-4D97-AF65-F5344CB8AC3E}">
        <p14:creationId xmlns:p14="http://schemas.microsoft.com/office/powerpoint/2010/main" val="16770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Presenter studien.</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6037DFF5-6713-4790-A689-E1C22C1615E5}" type="slidenum">
              <a:rPr lang="nb-NO" smtClean="0"/>
              <a:t>2</a:t>
            </a:fld>
            <a:endParaRPr lang="nb-NO"/>
          </a:p>
        </p:txBody>
      </p:sp>
    </p:spTree>
    <p:extLst>
      <p:ext uri="{BB962C8B-B14F-4D97-AF65-F5344CB8AC3E}">
        <p14:creationId xmlns:p14="http://schemas.microsoft.com/office/powerpoint/2010/main" val="100421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037DFF5-6713-4790-A689-E1C22C1615E5}" type="slidenum">
              <a:rPr lang="nb-NO" smtClean="0"/>
              <a:t>3</a:t>
            </a:fld>
            <a:endParaRPr lang="nb-NO"/>
          </a:p>
        </p:txBody>
      </p:sp>
    </p:spTree>
    <p:extLst>
      <p:ext uri="{BB962C8B-B14F-4D97-AF65-F5344CB8AC3E}">
        <p14:creationId xmlns:p14="http://schemas.microsoft.com/office/powerpoint/2010/main" val="92919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Premiss for analysen</a:t>
            </a:r>
            <a:endParaRPr lang="nb-NO" dirty="0"/>
          </a:p>
        </p:txBody>
      </p:sp>
      <p:sp>
        <p:nvSpPr>
          <p:cNvPr id="4" name="Plassholder for lysbildenummer 3"/>
          <p:cNvSpPr>
            <a:spLocks noGrp="1"/>
          </p:cNvSpPr>
          <p:nvPr>
            <p:ph type="sldNum" sz="quarter" idx="10"/>
          </p:nvPr>
        </p:nvSpPr>
        <p:spPr/>
        <p:txBody>
          <a:bodyPr/>
          <a:lstStyle/>
          <a:p>
            <a:fld id="{6037DFF5-6713-4790-A689-E1C22C1615E5}" type="slidenum">
              <a:rPr lang="nb-NO" smtClean="0"/>
              <a:t>4</a:t>
            </a:fld>
            <a:endParaRPr lang="nb-NO"/>
          </a:p>
        </p:txBody>
      </p:sp>
    </p:spTree>
    <p:extLst>
      <p:ext uri="{BB962C8B-B14F-4D97-AF65-F5344CB8AC3E}">
        <p14:creationId xmlns:p14="http://schemas.microsoft.com/office/powerpoint/2010/main" val="37521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Eksempel</a:t>
            </a:r>
            <a:r>
              <a:rPr lang="nb-NO" baseline="0" dirty="0" smtClean="0"/>
              <a:t> på hvordan m</a:t>
            </a:r>
            <a:r>
              <a:rPr lang="nb-NO" dirty="0" smtClean="0"/>
              <a:t>ening knyttes til erfaringer og praksiser. Hvor bestemte meningssammenhenger, som arbeid,</a:t>
            </a:r>
            <a:r>
              <a:rPr lang="nb-NO" baseline="0" dirty="0" smtClean="0"/>
              <a:t> tilskrives  stor betydning og virker inn på selvforståelse </a:t>
            </a:r>
            <a:r>
              <a:rPr lang="nb-NO" baseline="0" smtClean="0"/>
              <a:t>og identitet</a:t>
            </a:r>
            <a:endParaRPr lang="nb-NO" dirty="0"/>
          </a:p>
        </p:txBody>
      </p:sp>
      <p:sp>
        <p:nvSpPr>
          <p:cNvPr id="4" name="Plassholder for lysbildenummer 3"/>
          <p:cNvSpPr>
            <a:spLocks noGrp="1"/>
          </p:cNvSpPr>
          <p:nvPr>
            <p:ph type="sldNum" sz="quarter" idx="10"/>
          </p:nvPr>
        </p:nvSpPr>
        <p:spPr/>
        <p:txBody>
          <a:bodyPr/>
          <a:lstStyle/>
          <a:p>
            <a:fld id="{F9E75DEF-B476-4121-A4E5-7A326D2620BD}" type="slidenum">
              <a:rPr lang="nb-NO" smtClean="0"/>
              <a:t>14</a:t>
            </a:fld>
            <a:endParaRPr lang="nb-NO"/>
          </a:p>
        </p:txBody>
      </p:sp>
    </p:spTree>
    <p:extLst>
      <p:ext uri="{BB962C8B-B14F-4D97-AF65-F5344CB8AC3E}">
        <p14:creationId xmlns:p14="http://schemas.microsoft.com/office/powerpoint/2010/main" val="2902600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dirty="0"/>
              <a:t>Tittel</a:t>
            </a:r>
          </a:p>
        </p:txBody>
      </p:sp>
      <p:pic>
        <p:nvPicPr>
          <p:cNvPr id="5" name="Bilde 4">
            <a:extLst>
              <a:ext uri="{FF2B5EF4-FFF2-40B4-BE49-F238E27FC236}">
                <a16:creationId xmlns:a16="http://schemas.microsoft.com/office/drawing/2014/main" id="{0EB88D98-6299-9E48-875B-8BC58EDFA070}"/>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30179377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smtClean="0"/>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78572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smtClean="0"/>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2293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smtClean="0"/>
              <a:t>Klikk for å redigere tittelstil</a:t>
            </a:r>
            <a:endParaRPr lang="nb-NO" dirty="0"/>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dirty="0"/>
          </a:p>
        </p:txBody>
      </p:sp>
    </p:spTree>
    <p:extLst>
      <p:ext uri="{BB962C8B-B14F-4D97-AF65-F5344CB8AC3E}">
        <p14:creationId xmlns:p14="http://schemas.microsoft.com/office/powerpoint/2010/main" val="193592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smtClean="0"/>
              <a:t>Klikk for å redigere tittelstil</a:t>
            </a:r>
            <a:endParaRPr lang="nb-NO" dirty="0"/>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88775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smtClean="0"/>
              <a:t>Klikk for å redigere tittelstil</a:t>
            </a:r>
            <a:endParaRPr lang="nb-NO" dirty="0"/>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dirty="0"/>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67342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dirty="0"/>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smtClean="0"/>
              <a:t>Klikk for å redigere tittelstil</a:t>
            </a:r>
            <a:endParaRPr lang="nb-NO" dirty="0"/>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85803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4112910394"/>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30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1431106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96505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384911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dirty="0"/>
              <a:t>Tittel</a:t>
            </a:r>
          </a:p>
        </p:txBody>
      </p:sp>
      <p:pic>
        <p:nvPicPr>
          <p:cNvPr id="5" name="Bilde 4">
            <a:extLst>
              <a:ext uri="{FF2B5EF4-FFF2-40B4-BE49-F238E27FC236}">
                <a16:creationId xmlns:a16="http://schemas.microsoft.com/office/drawing/2014/main" id="{6E3FAA08-FB7B-554E-82A1-6449C77391C1}"/>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38842951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dirty="0"/>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3053671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dirty="0"/>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26934248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803586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dirty="0"/>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dirty="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72853974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tx1"/>
                </a:solidFill>
                <a:latin typeface="Quire Sans" panose="020B0502040400020003" pitchFamily="34" charset="0"/>
                <a:cs typeface="Quire Sans" panose="020B0502040400020003" pitchFamily="34" charset="0"/>
              </a:rPr>
              <a:t>Et nettverk av</a:t>
            </a:r>
          </a:p>
          <a:p>
            <a:pPr algn="ctr"/>
            <a:r>
              <a:rPr lang="nb-NO" sz="3500" b="0" i="0" dirty="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2903138D-BDE0-3A42-B012-0E551E8C7555}"/>
              </a:ext>
            </a:extLst>
          </p:cNvPr>
          <p:cNvPicPr>
            <a:picLocks noChangeAspect="1"/>
          </p:cNvPicPr>
          <p:nvPr userDrawn="1"/>
        </p:nvPicPr>
        <p:blipFill>
          <a:blip r:embed="rId3"/>
          <a:stretch>
            <a:fillRect/>
          </a:stretch>
        </p:blipFill>
        <p:spPr>
          <a:xfrm>
            <a:off x="485184" y="451847"/>
            <a:ext cx="1033200" cy="524888"/>
          </a:xfrm>
          <a:prstGeom prst="rect">
            <a:avLst/>
          </a:prstGeom>
        </p:spPr>
      </p:pic>
    </p:spTree>
    <p:extLst>
      <p:ext uri="{BB962C8B-B14F-4D97-AF65-F5344CB8AC3E}">
        <p14:creationId xmlns:p14="http://schemas.microsoft.com/office/powerpoint/2010/main" val="29714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AA3CEA8-8AD0-C840-AD5C-0DF783A90E96}"/>
              </a:ext>
            </a:extLst>
          </p:cNvPr>
          <p:cNvPicPr>
            <a:picLocks noChangeAspect="1"/>
          </p:cNvPicPr>
          <p:nvPr userDrawn="1"/>
        </p:nvPicPr>
        <p:blipFill>
          <a:blip r:embed="rId2"/>
          <a:stretch>
            <a:fillRect/>
          </a:stretch>
        </p:blipFill>
        <p:spPr>
          <a:xfrm>
            <a:off x="4768577" y="2749187"/>
            <a:ext cx="2653200" cy="1358782"/>
          </a:xfrm>
          <a:prstGeom prst="rect">
            <a:avLst/>
          </a:prstGeom>
        </p:spPr>
      </p:pic>
    </p:spTree>
    <p:extLst>
      <p:ext uri="{BB962C8B-B14F-4D97-AF65-F5344CB8AC3E}">
        <p14:creationId xmlns:p14="http://schemas.microsoft.com/office/powerpoint/2010/main" val="306803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blipFill>
            <a:blip r:embed="rId3" cstate="hqprint">
              <a:extLst>
                <a:ext uri="{28A0092B-C50C-407E-A947-70E740481C1C}">
                  <a14:useLocalDpi xmlns:a14="http://schemas.microsoft.com/office/drawing/2010/main"/>
                </a:ext>
              </a:extLst>
            </a:blip>
            <a:srcRect/>
            <a:stretch>
              <a:fillRect/>
            </a:stretch>
          </a:blipFill>
        </p:spPr>
        <p:txBody>
          <a:bodyPr wrap="square" anchor="ctr">
            <a:noAutofit/>
          </a:bodyPr>
          <a:lstStyle>
            <a:lvl1pPr marL="2160000" indent="0" algn="ctr">
              <a:buNone/>
              <a:defRPr>
                <a:solidFill>
                  <a:schemeClr val="bg1"/>
                </a:solidFill>
              </a:defRPr>
            </a:lvl1pPr>
          </a:lstStyle>
          <a:p>
            <a:r>
              <a:rPr lang="nb-NO" dirty="0"/>
              <a:t>	Sett inn bilde her</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8752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A7A94068-A48B-AD43-A38F-B21844EB6C1E}"/>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381431943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23AC304B-091C-AF41-ABDC-8840446DA9EA}"/>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62985008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EBAF0DDC-8375-844D-A9B7-B6A8AE5A4464}"/>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20021120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8" name="Bilde 7">
            <a:extLst>
              <a:ext uri="{FF2B5EF4-FFF2-40B4-BE49-F238E27FC236}">
                <a16:creationId xmlns:a16="http://schemas.microsoft.com/office/drawing/2014/main" id="{3B2AA5A7-981F-A847-AA67-00BB1225667D}"/>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25344039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dirty="0"/>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7" name="Bilde 6">
            <a:extLst>
              <a:ext uri="{FF2B5EF4-FFF2-40B4-BE49-F238E27FC236}">
                <a16:creationId xmlns:a16="http://schemas.microsoft.com/office/drawing/2014/main" id="{C5CCE05A-6E0A-A944-9644-9ED20A225D73}"/>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220246134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dirty="0"/>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7" name="Bilde 6">
            <a:extLst>
              <a:ext uri="{FF2B5EF4-FFF2-40B4-BE49-F238E27FC236}">
                <a16:creationId xmlns:a16="http://schemas.microsoft.com/office/drawing/2014/main" id="{C8DFE9F4-8BF6-EB48-A7F9-121B5A25D846}"/>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199953751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Klikk for å redigere tekststiler i malen</a:t>
            </a:r>
          </a:p>
          <a:p>
            <a:pPr lvl="1"/>
            <a:r>
              <a:rPr lang="nb-NO" dirty="0"/>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F7FFB233-ED2F-BB4B-BD48-1CBAFE34B2A1}"/>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46834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13" name="Bilde 12">
            <a:extLst>
              <a:ext uri="{FF2B5EF4-FFF2-40B4-BE49-F238E27FC236}">
                <a16:creationId xmlns:a16="http://schemas.microsoft.com/office/drawing/2014/main" id="{BA77F41E-CCF3-7D4C-B2C0-369C47B4574F}"/>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416741640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12" name="Bilde 11">
            <a:extLst>
              <a:ext uri="{FF2B5EF4-FFF2-40B4-BE49-F238E27FC236}">
                <a16:creationId xmlns:a16="http://schemas.microsoft.com/office/drawing/2014/main" id="{6EEEBACD-D103-9842-ABB3-85B024D48F18}"/>
              </a:ext>
            </a:extLst>
          </p:cNvPr>
          <p:cNvPicPr>
            <a:picLocks noChangeAspect="1"/>
          </p:cNvPicPr>
          <p:nvPr userDrawn="1"/>
        </p:nvPicPr>
        <p:blipFill>
          <a:blip r:embed="rId2"/>
          <a:stretch>
            <a:fillRect/>
          </a:stretch>
        </p:blipFill>
        <p:spPr>
          <a:xfrm>
            <a:off x="487487" y="455409"/>
            <a:ext cx="1033200" cy="524888"/>
          </a:xfrm>
          <a:prstGeom prst="rect">
            <a:avLst/>
          </a:prstGeom>
        </p:spPr>
      </p:pic>
    </p:spTree>
    <p:extLst>
      <p:ext uri="{BB962C8B-B14F-4D97-AF65-F5344CB8AC3E}">
        <p14:creationId xmlns:p14="http://schemas.microsoft.com/office/powerpoint/2010/main" val="80570431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pic>
        <p:nvPicPr>
          <p:cNvPr id="11" name="Bilde 10">
            <a:extLst>
              <a:ext uri="{FF2B5EF4-FFF2-40B4-BE49-F238E27FC236}">
                <a16:creationId xmlns:a16="http://schemas.microsoft.com/office/drawing/2014/main" id="{2F8CE0B8-1BD4-FC42-AE50-CED95B30DFE4}"/>
              </a:ext>
            </a:extLst>
          </p:cNvPr>
          <p:cNvPicPr>
            <a:picLocks noChangeAspect="1"/>
          </p:cNvPicPr>
          <p:nvPr userDrawn="1"/>
        </p:nvPicPr>
        <p:blipFill>
          <a:blip r:embed="rId3"/>
          <a:stretch>
            <a:fillRect/>
          </a:stretch>
        </p:blipFill>
        <p:spPr>
          <a:xfrm>
            <a:off x="487487" y="455409"/>
            <a:ext cx="1033200" cy="524888"/>
          </a:xfrm>
          <a:prstGeom prst="rect">
            <a:avLst/>
          </a:prstGeom>
        </p:spPr>
      </p:pic>
    </p:spTree>
    <p:extLst>
      <p:ext uri="{BB962C8B-B14F-4D97-AF65-F5344CB8AC3E}">
        <p14:creationId xmlns:p14="http://schemas.microsoft.com/office/powerpoint/2010/main" val="190468184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975823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8251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494553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dirty="0"/>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dirty="0"/>
          </a:p>
        </p:txBody>
      </p:sp>
    </p:spTree>
    <p:extLst>
      <p:ext uri="{BB962C8B-B14F-4D97-AF65-F5344CB8AC3E}">
        <p14:creationId xmlns:p14="http://schemas.microsoft.com/office/powerpoint/2010/main" val="329427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dirty="0"/>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dirty="0"/>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8" name="Bilde 7">
            <a:extLst>
              <a:ext uri="{FF2B5EF4-FFF2-40B4-BE49-F238E27FC236}">
                <a16:creationId xmlns:a16="http://schemas.microsoft.com/office/drawing/2014/main" id="{33573B64-778A-B34B-A1A5-FCF4E031341B}"/>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167052578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dirty="0"/>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dirty="0"/>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312612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dirty="0"/>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dirty="0"/>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81523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dirty="0"/>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553680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2562063035"/>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381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2042199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dirty="0"/>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875077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dirty="0"/>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77764682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dirty="0"/>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2139091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dirty="0"/>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323269222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dirty="0"/>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283040103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smtClean="0"/>
              <a:t>Rediger tekststiler i malen</a:t>
            </a:r>
          </a:p>
          <a:p>
            <a:pPr lvl="1"/>
            <a:r>
              <a:rPr lang="nb-NO" smtClean="0"/>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6B8605B-E3D4-6144-9270-0B0B3350A24A}"/>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3527236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dirty="0"/>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dirty="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Tree>
    <p:extLst>
      <p:ext uri="{BB962C8B-B14F-4D97-AF65-F5344CB8AC3E}">
        <p14:creationId xmlns:p14="http://schemas.microsoft.com/office/powerpoint/2010/main" val="199905403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bg1"/>
                </a:solidFill>
                <a:latin typeface="Quire Sans" panose="020B0502040400020003" pitchFamily="34" charset="0"/>
                <a:cs typeface="Quire Sans" panose="020B0502040400020003" pitchFamily="34" charset="0"/>
              </a:rPr>
              <a:t>Et nettverk av</a:t>
            </a:r>
          </a:p>
          <a:p>
            <a:pPr algn="ctr"/>
            <a:r>
              <a:rPr lang="nb-NO" sz="3500" b="0" i="0" dirty="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024913F1-A485-D244-AAEA-BABBC1D114EA}"/>
              </a:ext>
            </a:extLst>
          </p:cNvPr>
          <p:cNvPicPr>
            <a:picLocks noChangeAspect="1"/>
          </p:cNvPicPr>
          <p:nvPr userDrawn="1"/>
        </p:nvPicPr>
        <p:blipFill>
          <a:blip r:embed="rId3"/>
          <a:stretch>
            <a:fillRect/>
          </a:stretch>
        </p:blipFill>
        <p:spPr>
          <a:xfrm>
            <a:off x="487487" y="455409"/>
            <a:ext cx="1033200" cy="524888"/>
          </a:xfrm>
          <a:prstGeom prst="rect">
            <a:avLst/>
          </a:prstGeom>
        </p:spPr>
      </p:pic>
    </p:spTree>
    <p:extLst>
      <p:ext uri="{BB962C8B-B14F-4D97-AF65-F5344CB8AC3E}">
        <p14:creationId xmlns:p14="http://schemas.microsoft.com/office/powerpoint/2010/main" val="1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153F835-3224-4E44-99FE-C55F77A19603}"/>
              </a:ext>
            </a:extLst>
          </p:cNvPr>
          <p:cNvPicPr>
            <a:picLocks noChangeAspect="1"/>
          </p:cNvPicPr>
          <p:nvPr userDrawn="1"/>
        </p:nvPicPr>
        <p:blipFill>
          <a:blip r:embed="rId2"/>
          <a:stretch>
            <a:fillRect/>
          </a:stretch>
        </p:blipFill>
        <p:spPr>
          <a:xfrm>
            <a:off x="4768577" y="2749186"/>
            <a:ext cx="2653200" cy="1358782"/>
          </a:xfrm>
          <a:prstGeom prst="rect">
            <a:avLst/>
          </a:prstGeom>
        </p:spPr>
      </p:pic>
    </p:spTree>
    <p:extLst>
      <p:ext uri="{BB962C8B-B14F-4D97-AF65-F5344CB8AC3E}">
        <p14:creationId xmlns:p14="http://schemas.microsoft.com/office/powerpoint/2010/main" val="3440745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tellysbilde">
    <p:bg>
      <p:bgPr>
        <a:solidFill>
          <a:schemeClr val="bg1"/>
        </a:solidFill>
        <a:effectLst/>
      </p:bgPr>
    </p:bg>
    <p:spTree>
      <p:nvGrpSpPr>
        <p:cNvPr id="1" name=""/>
        <p:cNvGrpSpPr/>
        <p:nvPr/>
      </p:nvGrpSpPr>
      <p:grpSpPr>
        <a:xfrm>
          <a:off x="0" y="0"/>
          <a:ext cx="0" cy="0"/>
          <a:chOff x="0" y="0"/>
          <a:chExt cx="0" cy="0"/>
        </a:xfrm>
      </p:grpSpPr>
      <p:sp>
        <p:nvSpPr>
          <p:cNvPr id="41" name="Friform 40">
            <a:extLst>
              <a:ext uri="{FF2B5EF4-FFF2-40B4-BE49-F238E27FC236}">
                <a16:creationId xmlns:a16="http://schemas.microsoft.com/office/drawing/2014/main" id="{C74EBCCC-5AC0-034C-85FB-415FDF5AC765}"/>
              </a:ext>
            </a:extLst>
          </p:cNvPr>
          <p:cNvSpPr/>
          <p:nvPr userDrawn="1"/>
        </p:nvSpPr>
        <p:spPr>
          <a:xfrm>
            <a:off x="-101616" y="3849130"/>
            <a:ext cx="12367088" cy="949216"/>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7680" y="512052"/>
                  <a:pt x="2507638" y="537452"/>
                </a:cubicBezTo>
                <a:cubicBezTo>
                  <a:pt x="2597596" y="562852"/>
                  <a:pt x="2603946" y="416802"/>
                  <a:pt x="2666388" y="391402"/>
                </a:cubicBezTo>
                <a:cubicBezTo>
                  <a:pt x="2728830" y="366002"/>
                  <a:pt x="2809263" y="412569"/>
                  <a:pt x="2882288" y="385052"/>
                </a:cubicBezTo>
                <a:cubicBezTo>
                  <a:pt x="2955313" y="357535"/>
                  <a:pt x="3020930" y="234769"/>
                  <a:pt x="3104538" y="226302"/>
                </a:cubicBezTo>
                <a:cubicBezTo>
                  <a:pt x="3188146" y="217835"/>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1681" y="275881"/>
                  <a:pt x="3149012" y="262448"/>
                </a:cubicBezTo>
                <a:cubicBezTo>
                  <a:pt x="3096343" y="249015"/>
                  <a:pt x="3084516" y="255902"/>
                  <a:pt x="3043830" y="279128"/>
                </a:cubicBezTo>
                <a:cubicBezTo>
                  <a:pt x="3003144" y="302354"/>
                  <a:pt x="2947102" y="379324"/>
                  <a:pt x="2904896" y="401804"/>
                </a:cubicBezTo>
                <a:cubicBezTo>
                  <a:pt x="2862690" y="424284"/>
                  <a:pt x="2829544" y="411383"/>
                  <a:pt x="2790596" y="414010"/>
                </a:cubicBezTo>
                <a:cubicBezTo>
                  <a:pt x="2751648" y="416637"/>
                  <a:pt x="2702099" y="400983"/>
                  <a:pt x="2671206" y="417568"/>
                </a:cubicBezTo>
                <a:cubicBezTo>
                  <a:pt x="2640313" y="434153"/>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Friform 3">
            <a:extLst>
              <a:ext uri="{FF2B5EF4-FFF2-40B4-BE49-F238E27FC236}">
                <a16:creationId xmlns:a16="http://schemas.microsoft.com/office/drawing/2014/main" id="{D71E1C1F-26B6-5547-80D2-5F83AF087C76}"/>
              </a:ext>
            </a:extLst>
          </p:cNvPr>
          <p:cNvSpPr/>
          <p:nvPr userDrawn="1"/>
        </p:nvSpPr>
        <p:spPr>
          <a:xfrm rot="21411300" flipH="1" flipV="1">
            <a:off x="-168664" y="2492186"/>
            <a:ext cx="12398710" cy="951643"/>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1329 w 8898655"/>
              <a:gd name="connsiteY52" fmla="*/ 49201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85274 w 8898655"/>
              <a:gd name="connsiteY6" fmla="*/ 384227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4532" y="513248"/>
                  <a:pt x="2507638" y="537452"/>
                </a:cubicBezTo>
                <a:cubicBezTo>
                  <a:pt x="2600744" y="561656"/>
                  <a:pt x="2619764" y="395748"/>
                  <a:pt x="2685274" y="384227"/>
                </a:cubicBezTo>
                <a:cubicBezTo>
                  <a:pt x="2750784" y="372706"/>
                  <a:pt x="2807361" y="382267"/>
                  <a:pt x="2900697" y="468327"/>
                </a:cubicBezTo>
                <a:cubicBezTo>
                  <a:pt x="2949843" y="417445"/>
                  <a:pt x="3023998" y="248648"/>
                  <a:pt x="3104538" y="226302"/>
                </a:cubicBezTo>
                <a:cubicBezTo>
                  <a:pt x="3185078" y="203956"/>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0792" y="272222"/>
                  <a:pt x="3149012" y="262448"/>
                </a:cubicBezTo>
                <a:cubicBezTo>
                  <a:pt x="3097232" y="252674"/>
                  <a:pt x="3089986" y="261347"/>
                  <a:pt x="3049164" y="301079"/>
                </a:cubicBezTo>
                <a:cubicBezTo>
                  <a:pt x="3008342" y="340811"/>
                  <a:pt x="2960689" y="427756"/>
                  <a:pt x="2904081" y="500842"/>
                </a:cubicBezTo>
                <a:cubicBezTo>
                  <a:pt x="2869754" y="480838"/>
                  <a:pt x="2823057" y="431714"/>
                  <a:pt x="2784244" y="417835"/>
                </a:cubicBezTo>
                <a:cubicBezTo>
                  <a:pt x="2745432" y="403956"/>
                  <a:pt x="2701040" y="401621"/>
                  <a:pt x="2671206" y="417568"/>
                </a:cubicBezTo>
                <a:cubicBezTo>
                  <a:pt x="2641372" y="433515"/>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6" name="Friform 5">
            <a:extLst>
              <a:ext uri="{FF2B5EF4-FFF2-40B4-BE49-F238E27FC236}">
                <a16:creationId xmlns:a16="http://schemas.microsoft.com/office/drawing/2014/main" id="{F8D9C7D4-55D7-D346-B53C-A79CBBE258AC}"/>
              </a:ext>
            </a:extLst>
          </p:cNvPr>
          <p:cNvSpPr/>
          <p:nvPr userDrawn="1"/>
        </p:nvSpPr>
        <p:spPr>
          <a:xfrm>
            <a:off x="-65315" y="935177"/>
            <a:ext cx="12279149" cy="1717608"/>
          </a:xfrm>
          <a:custGeom>
            <a:avLst/>
            <a:gdLst>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44223 w 12249642"/>
              <a:gd name="connsiteY60" fmla="*/ 1449088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128387 w 12249642"/>
              <a:gd name="connsiteY58" fmla="*/ 1060691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04866 w 12249642"/>
              <a:gd name="connsiteY58" fmla="*/ 1241562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041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7861 w 12249642"/>
              <a:gd name="connsiteY2" fmla="*/ 13895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07972 w 12249642"/>
              <a:gd name="connsiteY61" fmla="*/ 15329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6072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5597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2897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28387 w 12249642"/>
              <a:gd name="connsiteY59" fmla="*/ 12035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60057 w 12199286"/>
              <a:gd name="connsiteY0" fmla="*/ 2267052 h 2346197"/>
              <a:gd name="connsiteX1" fmla="*/ 968107 w 12199286"/>
              <a:gd name="connsiteY1" fmla="*/ 1968602 h 2346197"/>
              <a:gd name="connsiteX2" fmla="*/ 2174330 w 12199286"/>
              <a:gd name="connsiteY2" fmla="*/ 1414966 h 2346197"/>
              <a:gd name="connsiteX3" fmla="*/ 2046350 w 12199286"/>
              <a:gd name="connsiteY3" fmla="*/ 1203148 h 2346197"/>
              <a:gd name="connsiteX4" fmla="*/ 2226523 w 12199286"/>
              <a:gd name="connsiteY4" fmla="*/ 1032011 h 2346197"/>
              <a:gd name="connsiteX5" fmla="*/ 2388483 w 12199286"/>
              <a:gd name="connsiteY5" fmla="*/ 1002984 h 2346197"/>
              <a:gd name="connsiteX6" fmla="*/ 2213370 w 12199286"/>
              <a:gd name="connsiteY6" fmla="*/ 1418106 h 2346197"/>
              <a:gd name="connsiteX7" fmla="*/ 2882632 w 12199286"/>
              <a:gd name="connsiteY7" fmla="*/ 1806677 h 2346197"/>
              <a:gd name="connsiteX8" fmla="*/ 3457307 w 12199286"/>
              <a:gd name="connsiteY8" fmla="*/ 2051152 h 2346197"/>
              <a:gd name="connsiteX9" fmla="*/ 3904982 w 12199286"/>
              <a:gd name="connsiteY9" fmla="*/ 2035277 h 2346197"/>
              <a:gd name="connsiteX10" fmla="*/ 4168507 w 12199286"/>
              <a:gd name="connsiteY10" fmla="*/ 2174977 h 2346197"/>
              <a:gd name="connsiteX11" fmla="*/ 4451082 w 12199286"/>
              <a:gd name="connsiteY11" fmla="*/ 2194027 h 2346197"/>
              <a:gd name="connsiteX12" fmla="*/ 4997182 w 12199286"/>
              <a:gd name="connsiteY12" fmla="*/ 2013052 h 2346197"/>
              <a:gd name="connsiteX13" fmla="*/ 5730607 w 12199286"/>
              <a:gd name="connsiteY13" fmla="*/ 1520927 h 2346197"/>
              <a:gd name="connsiteX14" fmla="*/ 6568807 w 12199286"/>
              <a:gd name="connsiteY14" fmla="*/ 1136752 h 2346197"/>
              <a:gd name="connsiteX15" fmla="*/ 7178407 w 12199286"/>
              <a:gd name="connsiteY15" fmla="*/ 1238352 h 2346197"/>
              <a:gd name="connsiteX16" fmla="*/ 7426057 w 12199286"/>
              <a:gd name="connsiteY16" fmla="*/ 1212952 h 2346197"/>
              <a:gd name="connsiteX17" fmla="*/ 8530957 w 12199286"/>
              <a:gd name="connsiteY17" fmla="*/ 1314552 h 2346197"/>
              <a:gd name="connsiteX18" fmla="*/ 8689707 w 12199286"/>
              <a:gd name="connsiteY18" fmla="*/ 1339952 h 2346197"/>
              <a:gd name="connsiteX19" fmla="*/ 8911957 w 12199286"/>
              <a:gd name="connsiteY19" fmla="*/ 1187552 h 2346197"/>
              <a:gd name="connsiteX20" fmla="*/ 9693007 w 12199286"/>
              <a:gd name="connsiteY20" fmla="*/ 1003402 h 2346197"/>
              <a:gd name="connsiteX21" fmla="*/ 10353407 w 12199286"/>
              <a:gd name="connsiteY21" fmla="*/ 870052 h 2346197"/>
              <a:gd name="connsiteX22" fmla="*/ 10588357 w 12199286"/>
              <a:gd name="connsiteY22" fmla="*/ 647802 h 2346197"/>
              <a:gd name="connsiteX23" fmla="*/ 10493107 w 12199286"/>
              <a:gd name="connsiteY23" fmla="*/ 368402 h 2346197"/>
              <a:gd name="connsiteX24" fmla="*/ 10213707 w 12199286"/>
              <a:gd name="connsiteY24" fmla="*/ 95352 h 2346197"/>
              <a:gd name="connsiteX25" fmla="*/ 10239107 w 12199286"/>
              <a:gd name="connsiteY25" fmla="*/ 292202 h 2346197"/>
              <a:gd name="connsiteX26" fmla="*/ 10499457 w 12199286"/>
              <a:gd name="connsiteY26" fmla="*/ 482702 h 2346197"/>
              <a:gd name="connsiteX27" fmla="*/ 10702657 w 12199286"/>
              <a:gd name="connsiteY27" fmla="*/ 539852 h 2346197"/>
              <a:gd name="connsiteX28" fmla="*/ 11566257 w 12199286"/>
              <a:gd name="connsiteY28" fmla="*/ 717652 h 2346197"/>
              <a:gd name="connsiteX29" fmla="*/ 12112357 w 12199286"/>
              <a:gd name="connsiteY29" fmla="*/ 870052 h 2346197"/>
              <a:gd name="connsiteX30" fmla="*/ 12182207 w 12199286"/>
              <a:gd name="connsiteY30" fmla="*/ 958952 h 2346197"/>
              <a:gd name="connsiteX31" fmla="*/ 11947257 w 12199286"/>
              <a:gd name="connsiteY31" fmla="*/ 870052 h 2346197"/>
              <a:gd name="connsiteX32" fmla="*/ 10924907 w 12199286"/>
              <a:gd name="connsiteY32" fmla="*/ 647802 h 2346197"/>
              <a:gd name="connsiteX33" fmla="*/ 10435957 w 12199286"/>
              <a:gd name="connsiteY33" fmla="*/ 520802 h 2346197"/>
              <a:gd name="connsiteX34" fmla="*/ 10201007 w 12199286"/>
              <a:gd name="connsiteY34" fmla="*/ 374752 h 2346197"/>
              <a:gd name="connsiteX35" fmla="*/ 10118457 w 12199286"/>
              <a:gd name="connsiteY35" fmla="*/ 165202 h 2346197"/>
              <a:gd name="connsiteX36" fmla="*/ 10175607 w 12199286"/>
              <a:gd name="connsiteY36" fmla="*/ 102 h 2346197"/>
              <a:gd name="connsiteX37" fmla="*/ 10385157 w 12199286"/>
              <a:gd name="connsiteY37" fmla="*/ 146152 h 2346197"/>
              <a:gd name="connsiteX38" fmla="*/ 10645507 w 12199286"/>
              <a:gd name="connsiteY38" fmla="*/ 470002 h 2346197"/>
              <a:gd name="connsiteX39" fmla="*/ 10601057 w 12199286"/>
              <a:gd name="connsiteY39" fmla="*/ 781152 h 2346197"/>
              <a:gd name="connsiteX40" fmla="*/ 9743807 w 12199286"/>
              <a:gd name="connsiteY40" fmla="*/ 1066902 h 2346197"/>
              <a:gd name="connsiteX41" fmla="*/ 8924657 w 12199286"/>
              <a:gd name="connsiteY41" fmla="*/ 1263752 h 2346197"/>
              <a:gd name="connsiteX42" fmla="*/ 8715107 w 12199286"/>
              <a:gd name="connsiteY42" fmla="*/ 1403452 h 2346197"/>
              <a:gd name="connsiteX43" fmla="*/ 8238857 w 12199286"/>
              <a:gd name="connsiteY43" fmla="*/ 1314552 h 2346197"/>
              <a:gd name="connsiteX44" fmla="*/ 7464157 w 12199286"/>
              <a:gd name="connsiteY44" fmla="*/ 1263752 h 2346197"/>
              <a:gd name="connsiteX45" fmla="*/ 7121257 w 12199286"/>
              <a:gd name="connsiteY45" fmla="*/ 1308202 h 2346197"/>
              <a:gd name="connsiteX46" fmla="*/ 7051407 w 12199286"/>
              <a:gd name="connsiteY46" fmla="*/ 1244702 h 2346197"/>
              <a:gd name="connsiteX47" fmla="*/ 6841857 w 12199286"/>
              <a:gd name="connsiteY47" fmla="*/ 1181202 h 2346197"/>
              <a:gd name="connsiteX48" fmla="*/ 6276707 w 12199286"/>
              <a:gd name="connsiteY48" fmla="*/ 1270102 h 2346197"/>
              <a:gd name="connsiteX49" fmla="*/ 5330557 w 12199286"/>
              <a:gd name="connsiteY49" fmla="*/ 1813027 h 2346197"/>
              <a:gd name="connsiteX50" fmla="*/ 4765407 w 12199286"/>
              <a:gd name="connsiteY50" fmla="*/ 2155927 h 2346197"/>
              <a:gd name="connsiteX51" fmla="*/ 4238357 w 12199286"/>
              <a:gd name="connsiteY51" fmla="*/ 2216252 h 2346197"/>
              <a:gd name="connsiteX52" fmla="*/ 3908157 w 12199286"/>
              <a:gd name="connsiteY52" fmla="*/ 2063852 h 2346197"/>
              <a:gd name="connsiteX53" fmla="*/ 3520807 w 12199286"/>
              <a:gd name="connsiteY53" fmla="*/ 2089252 h 2346197"/>
              <a:gd name="connsiteX54" fmla="*/ 3127107 w 12199286"/>
              <a:gd name="connsiteY54" fmla="*/ 1962252 h 2346197"/>
              <a:gd name="connsiteX55" fmla="*/ 2606407 w 12199286"/>
              <a:gd name="connsiteY55" fmla="*/ 1676502 h 2346197"/>
              <a:gd name="connsiteX56" fmla="*/ 2202100 w 12199286"/>
              <a:gd name="connsiteY56" fmla="*/ 1436737 h 2346197"/>
              <a:gd name="connsiteX57" fmla="*/ 2198926 w 12199286"/>
              <a:gd name="connsiteY57" fmla="*/ 1393159 h 2346197"/>
              <a:gd name="connsiteX58" fmla="*/ 2355477 w 12199286"/>
              <a:gd name="connsiteY58" fmla="*/ 1007101 h 2346197"/>
              <a:gd name="connsiteX59" fmla="*/ 2078031 w 12199286"/>
              <a:gd name="connsiteY59" fmla="*/ 1203566 h 2346197"/>
              <a:gd name="connsiteX60" fmla="*/ 2199590 w 12199286"/>
              <a:gd name="connsiteY60" fmla="*/ 1398393 h 2346197"/>
              <a:gd name="connsiteX61" fmla="*/ 2202066 w 12199286"/>
              <a:gd name="connsiteY61" fmla="*/ 1428189 h 2346197"/>
              <a:gd name="connsiteX62" fmla="*/ 1145907 w 12199286"/>
              <a:gd name="connsiteY62" fmla="*/ 1930502 h 2346197"/>
              <a:gd name="connsiteX63" fmla="*/ 85457 w 12199286"/>
              <a:gd name="connsiteY63" fmla="*/ 2324202 h 2346197"/>
              <a:gd name="connsiteX64" fmla="*/ 60057 w 12199286"/>
              <a:gd name="connsiteY64" fmla="*/ 2267052 h 2346197"/>
              <a:gd name="connsiteX0" fmla="*/ 0 w 12139229"/>
              <a:gd name="connsiteY0" fmla="*/ 2267052 h 2324202"/>
              <a:gd name="connsiteX1" fmla="*/ 908050 w 12139229"/>
              <a:gd name="connsiteY1" fmla="*/ 1968602 h 2324202"/>
              <a:gd name="connsiteX2" fmla="*/ 2114273 w 12139229"/>
              <a:gd name="connsiteY2" fmla="*/ 1414966 h 2324202"/>
              <a:gd name="connsiteX3" fmla="*/ 1986293 w 12139229"/>
              <a:gd name="connsiteY3" fmla="*/ 1203148 h 2324202"/>
              <a:gd name="connsiteX4" fmla="*/ 2166466 w 12139229"/>
              <a:gd name="connsiteY4" fmla="*/ 1032011 h 2324202"/>
              <a:gd name="connsiteX5" fmla="*/ 2328426 w 12139229"/>
              <a:gd name="connsiteY5" fmla="*/ 1002984 h 2324202"/>
              <a:gd name="connsiteX6" fmla="*/ 2153313 w 12139229"/>
              <a:gd name="connsiteY6" fmla="*/ 1418106 h 2324202"/>
              <a:gd name="connsiteX7" fmla="*/ 2822575 w 12139229"/>
              <a:gd name="connsiteY7" fmla="*/ 1806677 h 2324202"/>
              <a:gd name="connsiteX8" fmla="*/ 3397250 w 12139229"/>
              <a:gd name="connsiteY8" fmla="*/ 2051152 h 2324202"/>
              <a:gd name="connsiteX9" fmla="*/ 3844925 w 12139229"/>
              <a:gd name="connsiteY9" fmla="*/ 2035277 h 2324202"/>
              <a:gd name="connsiteX10" fmla="*/ 4108450 w 12139229"/>
              <a:gd name="connsiteY10" fmla="*/ 2174977 h 2324202"/>
              <a:gd name="connsiteX11" fmla="*/ 4391025 w 12139229"/>
              <a:gd name="connsiteY11" fmla="*/ 2194027 h 2324202"/>
              <a:gd name="connsiteX12" fmla="*/ 4937125 w 12139229"/>
              <a:gd name="connsiteY12" fmla="*/ 2013052 h 2324202"/>
              <a:gd name="connsiteX13" fmla="*/ 5670550 w 12139229"/>
              <a:gd name="connsiteY13" fmla="*/ 1520927 h 2324202"/>
              <a:gd name="connsiteX14" fmla="*/ 6508750 w 12139229"/>
              <a:gd name="connsiteY14" fmla="*/ 1136752 h 2324202"/>
              <a:gd name="connsiteX15" fmla="*/ 7118350 w 12139229"/>
              <a:gd name="connsiteY15" fmla="*/ 1238352 h 2324202"/>
              <a:gd name="connsiteX16" fmla="*/ 7366000 w 12139229"/>
              <a:gd name="connsiteY16" fmla="*/ 1212952 h 2324202"/>
              <a:gd name="connsiteX17" fmla="*/ 8470900 w 12139229"/>
              <a:gd name="connsiteY17" fmla="*/ 1314552 h 2324202"/>
              <a:gd name="connsiteX18" fmla="*/ 8629650 w 12139229"/>
              <a:gd name="connsiteY18" fmla="*/ 1339952 h 2324202"/>
              <a:gd name="connsiteX19" fmla="*/ 8851900 w 12139229"/>
              <a:gd name="connsiteY19" fmla="*/ 1187552 h 2324202"/>
              <a:gd name="connsiteX20" fmla="*/ 9632950 w 12139229"/>
              <a:gd name="connsiteY20" fmla="*/ 1003402 h 2324202"/>
              <a:gd name="connsiteX21" fmla="*/ 10293350 w 12139229"/>
              <a:gd name="connsiteY21" fmla="*/ 870052 h 2324202"/>
              <a:gd name="connsiteX22" fmla="*/ 10528300 w 12139229"/>
              <a:gd name="connsiteY22" fmla="*/ 647802 h 2324202"/>
              <a:gd name="connsiteX23" fmla="*/ 10433050 w 12139229"/>
              <a:gd name="connsiteY23" fmla="*/ 368402 h 2324202"/>
              <a:gd name="connsiteX24" fmla="*/ 10153650 w 12139229"/>
              <a:gd name="connsiteY24" fmla="*/ 95352 h 2324202"/>
              <a:gd name="connsiteX25" fmla="*/ 10179050 w 12139229"/>
              <a:gd name="connsiteY25" fmla="*/ 292202 h 2324202"/>
              <a:gd name="connsiteX26" fmla="*/ 10439400 w 12139229"/>
              <a:gd name="connsiteY26" fmla="*/ 482702 h 2324202"/>
              <a:gd name="connsiteX27" fmla="*/ 10642600 w 12139229"/>
              <a:gd name="connsiteY27" fmla="*/ 539852 h 2324202"/>
              <a:gd name="connsiteX28" fmla="*/ 11506200 w 12139229"/>
              <a:gd name="connsiteY28" fmla="*/ 717652 h 2324202"/>
              <a:gd name="connsiteX29" fmla="*/ 12052300 w 12139229"/>
              <a:gd name="connsiteY29" fmla="*/ 870052 h 2324202"/>
              <a:gd name="connsiteX30" fmla="*/ 12122150 w 12139229"/>
              <a:gd name="connsiteY30" fmla="*/ 958952 h 2324202"/>
              <a:gd name="connsiteX31" fmla="*/ 11887200 w 12139229"/>
              <a:gd name="connsiteY31" fmla="*/ 870052 h 2324202"/>
              <a:gd name="connsiteX32" fmla="*/ 10864850 w 12139229"/>
              <a:gd name="connsiteY32" fmla="*/ 647802 h 2324202"/>
              <a:gd name="connsiteX33" fmla="*/ 10375900 w 12139229"/>
              <a:gd name="connsiteY33" fmla="*/ 520802 h 2324202"/>
              <a:gd name="connsiteX34" fmla="*/ 10140950 w 12139229"/>
              <a:gd name="connsiteY34" fmla="*/ 374752 h 2324202"/>
              <a:gd name="connsiteX35" fmla="*/ 10058400 w 12139229"/>
              <a:gd name="connsiteY35" fmla="*/ 165202 h 2324202"/>
              <a:gd name="connsiteX36" fmla="*/ 10115550 w 12139229"/>
              <a:gd name="connsiteY36" fmla="*/ 102 h 2324202"/>
              <a:gd name="connsiteX37" fmla="*/ 10325100 w 12139229"/>
              <a:gd name="connsiteY37" fmla="*/ 146152 h 2324202"/>
              <a:gd name="connsiteX38" fmla="*/ 10585450 w 12139229"/>
              <a:gd name="connsiteY38" fmla="*/ 470002 h 2324202"/>
              <a:gd name="connsiteX39" fmla="*/ 10541000 w 12139229"/>
              <a:gd name="connsiteY39" fmla="*/ 781152 h 2324202"/>
              <a:gd name="connsiteX40" fmla="*/ 9683750 w 12139229"/>
              <a:gd name="connsiteY40" fmla="*/ 1066902 h 2324202"/>
              <a:gd name="connsiteX41" fmla="*/ 8864600 w 12139229"/>
              <a:gd name="connsiteY41" fmla="*/ 1263752 h 2324202"/>
              <a:gd name="connsiteX42" fmla="*/ 8655050 w 12139229"/>
              <a:gd name="connsiteY42" fmla="*/ 1403452 h 2324202"/>
              <a:gd name="connsiteX43" fmla="*/ 8178800 w 12139229"/>
              <a:gd name="connsiteY43" fmla="*/ 1314552 h 2324202"/>
              <a:gd name="connsiteX44" fmla="*/ 7404100 w 12139229"/>
              <a:gd name="connsiteY44" fmla="*/ 1263752 h 2324202"/>
              <a:gd name="connsiteX45" fmla="*/ 7061200 w 12139229"/>
              <a:gd name="connsiteY45" fmla="*/ 1308202 h 2324202"/>
              <a:gd name="connsiteX46" fmla="*/ 6991350 w 12139229"/>
              <a:gd name="connsiteY46" fmla="*/ 1244702 h 2324202"/>
              <a:gd name="connsiteX47" fmla="*/ 6781800 w 12139229"/>
              <a:gd name="connsiteY47" fmla="*/ 1181202 h 2324202"/>
              <a:gd name="connsiteX48" fmla="*/ 6216650 w 12139229"/>
              <a:gd name="connsiteY48" fmla="*/ 1270102 h 2324202"/>
              <a:gd name="connsiteX49" fmla="*/ 5270500 w 12139229"/>
              <a:gd name="connsiteY49" fmla="*/ 1813027 h 2324202"/>
              <a:gd name="connsiteX50" fmla="*/ 4705350 w 12139229"/>
              <a:gd name="connsiteY50" fmla="*/ 2155927 h 2324202"/>
              <a:gd name="connsiteX51" fmla="*/ 4178300 w 12139229"/>
              <a:gd name="connsiteY51" fmla="*/ 2216252 h 2324202"/>
              <a:gd name="connsiteX52" fmla="*/ 3848100 w 12139229"/>
              <a:gd name="connsiteY52" fmla="*/ 2063852 h 2324202"/>
              <a:gd name="connsiteX53" fmla="*/ 3460750 w 12139229"/>
              <a:gd name="connsiteY53" fmla="*/ 2089252 h 2324202"/>
              <a:gd name="connsiteX54" fmla="*/ 3067050 w 12139229"/>
              <a:gd name="connsiteY54" fmla="*/ 1962252 h 2324202"/>
              <a:gd name="connsiteX55" fmla="*/ 2546350 w 12139229"/>
              <a:gd name="connsiteY55" fmla="*/ 1676502 h 2324202"/>
              <a:gd name="connsiteX56" fmla="*/ 2142043 w 12139229"/>
              <a:gd name="connsiteY56" fmla="*/ 1436737 h 2324202"/>
              <a:gd name="connsiteX57" fmla="*/ 2138869 w 12139229"/>
              <a:gd name="connsiteY57" fmla="*/ 1393159 h 2324202"/>
              <a:gd name="connsiteX58" fmla="*/ 2295420 w 12139229"/>
              <a:gd name="connsiteY58" fmla="*/ 1007101 h 2324202"/>
              <a:gd name="connsiteX59" fmla="*/ 2017974 w 12139229"/>
              <a:gd name="connsiteY59" fmla="*/ 1203566 h 2324202"/>
              <a:gd name="connsiteX60" fmla="*/ 2139533 w 12139229"/>
              <a:gd name="connsiteY60" fmla="*/ 1398393 h 2324202"/>
              <a:gd name="connsiteX61" fmla="*/ 2142009 w 12139229"/>
              <a:gd name="connsiteY61" fmla="*/ 1428189 h 2324202"/>
              <a:gd name="connsiteX62" fmla="*/ 1085850 w 12139229"/>
              <a:gd name="connsiteY62" fmla="*/ 1930502 h 2324202"/>
              <a:gd name="connsiteX63" fmla="*/ 25400 w 12139229"/>
              <a:gd name="connsiteY63" fmla="*/ 2324202 h 2324202"/>
              <a:gd name="connsiteX64" fmla="*/ 0 w 12139229"/>
              <a:gd name="connsiteY64" fmla="*/ 2267052 h 2324202"/>
              <a:gd name="connsiteX0" fmla="*/ 0 w 12170979"/>
              <a:gd name="connsiteY0" fmla="*/ 2257527 h 2324202"/>
              <a:gd name="connsiteX1" fmla="*/ 939800 w 12170979"/>
              <a:gd name="connsiteY1" fmla="*/ 1968602 h 2324202"/>
              <a:gd name="connsiteX2" fmla="*/ 2146023 w 12170979"/>
              <a:gd name="connsiteY2" fmla="*/ 1414966 h 2324202"/>
              <a:gd name="connsiteX3" fmla="*/ 2018043 w 12170979"/>
              <a:gd name="connsiteY3" fmla="*/ 1203148 h 2324202"/>
              <a:gd name="connsiteX4" fmla="*/ 2198216 w 12170979"/>
              <a:gd name="connsiteY4" fmla="*/ 1032011 h 2324202"/>
              <a:gd name="connsiteX5" fmla="*/ 2360176 w 12170979"/>
              <a:gd name="connsiteY5" fmla="*/ 1002984 h 2324202"/>
              <a:gd name="connsiteX6" fmla="*/ 2185063 w 12170979"/>
              <a:gd name="connsiteY6" fmla="*/ 1418106 h 2324202"/>
              <a:gd name="connsiteX7" fmla="*/ 2854325 w 12170979"/>
              <a:gd name="connsiteY7" fmla="*/ 1806677 h 2324202"/>
              <a:gd name="connsiteX8" fmla="*/ 3429000 w 12170979"/>
              <a:gd name="connsiteY8" fmla="*/ 2051152 h 2324202"/>
              <a:gd name="connsiteX9" fmla="*/ 3876675 w 12170979"/>
              <a:gd name="connsiteY9" fmla="*/ 2035277 h 2324202"/>
              <a:gd name="connsiteX10" fmla="*/ 4140200 w 12170979"/>
              <a:gd name="connsiteY10" fmla="*/ 2174977 h 2324202"/>
              <a:gd name="connsiteX11" fmla="*/ 4422775 w 12170979"/>
              <a:gd name="connsiteY11" fmla="*/ 2194027 h 2324202"/>
              <a:gd name="connsiteX12" fmla="*/ 4968875 w 12170979"/>
              <a:gd name="connsiteY12" fmla="*/ 2013052 h 2324202"/>
              <a:gd name="connsiteX13" fmla="*/ 5702300 w 12170979"/>
              <a:gd name="connsiteY13" fmla="*/ 1520927 h 2324202"/>
              <a:gd name="connsiteX14" fmla="*/ 6540500 w 12170979"/>
              <a:gd name="connsiteY14" fmla="*/ 1136752 h 2324202"/>
              <a:gd name="connsiteX15" fmla="*/ 7150100 w 12170979"/>
              <a:gd name="connsiteY15" fmla="*/ 1238352 h 2324202"/>
              <a:gd name="connsiteX16" fmla="*/ 7397750 w 12170979"/>
              <a:gd name="connsiteY16" fmla="*/ 1212952 h 2324202"/>
              <a:gd name="connsiteX17" fmla="*/ 8502650 w 12170979"/>
              <a:gd name="connsiteY17" fmla="*/ 1314552 h 2324202"/>
              <a:gd name="connsiteX18" fmla="*/ 8661400 w 12170979"/>
              <a:gd name="connsiteY18" fmla="*/ 1339952 h 2324202"/>
              <a:gd name="connsiteX19" fmla="*/ 8883650 w 12170979"/>
              <a:gd name="connsiteY19" fmla="*/ 1187552 h 2324202"/>
              <a:gd name="connsiteX20" fmla="*/ 9664700 w 12170979"/>
              <a:gd name="connsiteY20" fmla="*/ 1003402 h 2324202"/>
              <a:gd name="connsiteX21" fmla="*/ 10325100 w 12170979"/>
              <a:gd name="connsiteY21" fmla="*/ 870052 h 2324202"/>
              <a:gd name="connsiteX22" fmla="*/ 10560050 w 12170979"/>
              <a:gd name="connsiteY22" fmla="*/ 647802 h 2324202"/>
              <a:gd name="connsiteX23" fmla="*/ 10464800 w 12170979"/>
              <a:gd name="connsiteY23" fmla="*/ 368402 h 2324202"/>
              <a:gd name="connsiteX24" fmla="*/ 10185400 w 12170979"/>
              <a:gd name="connsiteY24" fmla="*/ 95352 h 2324202"/>
              <a:gd name="connsiteX25" fmla="*/ 10210800 w 12170979"/>
              <a:gd name="connsiteY25" fmla="*/ 292202 h 2324202"/>
              <a:gd name="connsiteX26" fmla="*/ 10471150 w 12170979"/>
              <a:gd name="connsiteY26" fmla="*/ 482702 h 2324202"/>
              <a:gd name="connsiteX27" fmla="*/ 10674350 w 12170979"/>
              <a:gd name="connsiteY27" fmla="*/ 539852 h 2324202"/>
              <a:gd name="connsiteX28" fmla="*/ 11537950 w 12170979"/>
              <a:gd name="connsiteY28" fmla="*/ 717652 h 2324202"/>
              <a:gd name="connsiteX29" fmla="*/ 12084050 w 12170979"/>
              <a:gd name="connsiteY29" fmla="*/ 870052 h 2324202"/>
              <a:gd name="connsiteX30" fmla="*/ 12153900 w 12170979"/>
              <a:gd name="connsiteY30" fmla="*/ 958952 h 2324202"/>
              <a:gd name="connsiteX31" fmla="*/ 11918950 w 12170979"/>
              <a:gd name="connsiteY31" fmla="*/ 870052 h 2324202"/>
              <a:gd name="connsiteX32" fmla="*/ 10896600 w 12170979"/>
              <a:gd name="connsiteY32" fmla="*/ 647802 h 2324202"/>
              <a:gd name="connsiteX33" fmla="*/ 10407650 w 12170979"/>
              <a:gd name="connsiteY33" fmla="*/ 520802 h 2324202"/>
              <a:gd name="connsiteX34" fmla="*/ 10172700 w 12170979"/>
              <a:gd name="connsiteY34" fmla="*/ 374752 h 2324202"/>
              <a:gd name="connsiteX35" fmla="*/ 10090150 w 12170979"/>
              <a:gd name="connsiteY35" fmla="*/ 165202 h 2324202"/>
              <a:gd name="connsiteX36" fmla="*/ 10147300 w 12170979"/>
              <a:gd name="connsiteY36" fmla="*/ 102 h 2324202"/>
              <a:gd name="connsiteX37" fmla="*/ 10356850 w 12170979"/>
              <a:gd name="connsiteY37" fmla="*/ 146152 h 2324202"/>
              <a:gd name="connsiteX38" fmla="*/ 10617200 w 12170979"/>
              <a:gd name="connsiteY38" fmla="*/ 470002 h 2324202"/>
              <a:gd name="connsiteX39" fmla="*/ 10572750 w 12170979"/>
              <a:gd name="connsiteY39" fmla="*/ 781152 h 2324202"/>
              <a:gd name="connsiteX40" fmla="*/ 9715500 w 12170979"/>
              <a:gd name="connsiteY40" fmla="*/ 1066902 h 2324202"/>
              <a:gd name="connsiteX41" fmla="*/ 8896350 w 12170979"/>
              <a:gd name="connsiteY41" fmla="*/ 1263752 h 2324202"/>
              <a:gd name="connsiteX42" fmla="*/ 8686800 w 12170979"/>
              <a:gd name="connsiteY42" fmla="*/ 1403452 h 2324202"/>
              <a:gd name="connsiteX43" fmla="*/ 8210550 w 12170979"/>
              <a:gd name="connsiteY43" fmla="*/ 1314552 h 2324202"/>
              <a:gd name="connsiteX44" fmla="*/ 7435850 w 12170979"/>
              <a:gd name="connsiteY44" fmla="*/ 1263752 h 2324202"/>
              <a:gd name="connsiteX45" fmla="*/ 7092950 w 12170979"/>
              <a:gd name="connsiteY45" fmla="*/ 1308202 h 2324202"/>
              <a:gd name="connsiteX46" fmla="*/ 7023100 w 12170979"/>
              <a:gd name="connsiteY46" fmla="*/ 1244702 h 2324202"/>
              <a:gd name="connsiteX47" fmla="*/ 6813550 w 12170979"/>
              <a:gd name="connsiteY47" fmla="*/ 1181202 h 2324202"/>
              <a:gd name="connsiteX48" fmla="*/ 6248400 w 12170979"/>
              <a:gd name="connsiteY48" fmla="*/ 1270102 h 2324202"/>
              <a:gd name="connsiteX49" fmla="*/ 5302250 w 12170979"/>
              <a:gd name="connsiteY49" fmla="*/ 1813027 h 2324202"/>
              <a:gd name="connsiteX50" fmla="*/ 4737100 w 12170979"/>
              <a:gd name="connsiteY50" fmla="*/ 2155927 h 2324202"/>
              <a:gd name="connsiteX51" fmla="*/ 4210050 w 12170979"/>
              <a:gd name="connsiteY51" fmla="*/ 2216252 h 2324202"/>
              <a:gd name="connsiteX52" fmla="*/ 3879850 w 12170979"/>
              <a:gd name="connsiteY52" fmla="*/ 2063852 h 2324202"/>
              <a:gd name="connsiteX53" fmla="*/ 3492500 w 12170979"/>
              <a:gd name="connsiteY53" fmla="*/ 2089252 h 2324202"/>
              <a:gd name="connsiteX54" fmla="*/ 3098800 w 12170979"/>
              <a:gd name="connsiteY54" fmla="*/ 1962252 h 2324202"/>
              <a:gd name="connsiteX55" fmla="*/ 2578100 w 12170979"/>
              <a:gd name="connsiteY55" fmla="*/ 1676502 h 2324202"/>
              <a:gd name="connsiteX56" fmla="*/ 2173793 w 12170979"/>
              <a:gd name="connsiteY56" fmla="*/ 1436737 h 2324202"/>
              <a:gd name="connsiteX57" fmla="*/ 2170619 w 12170979"/>
              <a:gd name="connsiteY57" fmla="*/ 1393159 h 2324202"/>
              <a:gd name="connsiteX58" fmla="*/ 2327170 w 12170979"/>
              <a:gd name="connsiteY58" fmla="*/ 1007101 h 2324202"/>
              <a:gd name="connsiteX59" fmla="*/ 2049724 w 12170979"/>
              <a:gd name="connsiteY59" fmla="*/ 1203566 h 2324202"/>
              <a:gd name="connsiteX60" fmla="*/ 2171283 w 12170979"/>
              <a:gd name="connsiteY60" fmla="*/ 1398393 h 2324202"/>
              <a:gd name="connsiteX61" fmla="*/ 2173759 w 12170979"/>
              <a:gd name="connsiteY61" fmla="*/ 1428189 h 2324202"/>
              <a:gd name="connsiteX62" fmla="*/ 1117600 w 12170979"/>
              <a:gd name="connsiteY62" fmla="*/ 1930502 h 2324202"/>
              <a:gd name="connsiteX63" fmla="*/ 57150 w 12170979"/>
              <a:gd name="connsiteY63" fmla="*/ 2324202 h 2324202"/>
              <a:gd name="connsiteX64" fmla="*/ 0 w 12170979"/>
              <a:gd name="connsiteY64" fmla="*/ 2257527 h 2324202"/>
              <a:gd name="connsiteX0" fmla="*/ 0 w 12170979"/>
              <a:gd name="connsiteY0" fmla="*/ 2257527 h 2289277"/>
              <a:gd name="connsiteX1" fmla="*/ 939800 w 12170979"/>
              <a:gd name="connsiteY1" fmla="*/ 196860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0 w 12170979"/>
              <a:gd name="connsiteY0" fmla="*/ 2257527 h 2289277"/>
              <a:gd name="connsiteX1" fmla="*/ 942975 w 12170979"/>
              <a:gd name="connsiteY1" fmla="*/ 197495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58020 w 12174608"/>
              <a:gd name="connsiteY59" fmla="*/ 1151545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5010604 w 12174608"/>
              <a:gd name="connsiteY12" fmla="*/ 199400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45804 w 12174608"/>
              <a:gd name="connsiteY45" fmla="*/ 13113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76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38054 w 12174608"/>
              <a:gd name="connsiteY42" fmla="*/ 1374877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1829 w 12174608"/>
              <a:gd name="connsiteY17" fmla="*/ 132407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398579 w 12174608"/>
              <a:gd name="connsiteY39" fmla="*/ 866877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670 h 2283394"/>
              <a:gd name="connsiteX1" fmla="*/ 946604 w 12174608"/>
              <a:gd name="connsiteY1" fmla="*/ 1975095 h 2283394"/>
              <a:gd name="connsiteX2" fmla="*/ 2149652 w 12174608"/>
              <a:gd name="connsiteY2" fmla="*/ 1415109 h 2283394"/>
              <a:gd name="connsiteX3" fmla="*/ 2031197 w 12174608"/>
              <a:gd name="connsiteY3" fmla="*/ 1196941 h 2283394"/>
              <a:gd name="connsiteX4" fmla="*/ 2201845 w 12174608"/>
              <a:gd name="connsiteY4" fmla="*/ 1032154 h 2283394"/>
              <a:gd name="connsiteX5" fmla="*/ 2500330 w 12174608"/>
              <a:gd name="connsiteY5" fmla="*/ 1180927 h 2283394"/>
              <a:gd name="connsiteX6" fmla="*/ 2188692 w 12174608"/>
              <a:gd name="connsiteY6" fmla="*/ 1418249 h 2283394"/>
              <a:gd name="connsiteX7" fmla="*/ 2857954 w 12174608"/>
              <a:gd name="connsiteY7" fmla="*/ 1806820 h 2283394"/>
              <a:gd name="connsiteX8" fmla="*/ 3432629 w 12174608"/>
              <a:gd name="connsiteY8" fmla="*/ 2051295 h 2283394"/>
              <a:gd name="connsiteX9" fmla="*/ 3880304 w 12174608"/>
              <a:gd name="connsiteY9" fmla="*/ 2035420 h 2283394"/>
              <a:gd name="connsiteX10" fmla="*/ 4143829 w 12174608"/>
              <a:gd name="connsiteY10" fmla="*/ 2175120 h 2283394"/>
              <a:gd name="connsiteX11" fmla="*/ 4451804 w 12174608"/>
              <a:gd name="connsiteY11" fmla="*/ 2194170 h 2283394"/>
              <a:gd name="connsiteX12" fmla="*/ 4991554 w 12174608"/>
              <a:gd name="connsiteY12" fmla="*/ 2013195 h 2283394"/>
              <a:gd name="connsiteX13" fmla="*/ 5705929 w 12174608"/>
              <a:gd name="connsiteY13" fmla="*/ 1521070 h 2283394"/>
              <a:gd name="connsiteX14" fmla="*/ 6544129 w 12174608"/>
              <a:gd name="connsiteY14" fmla="*/ 1136895 h 2283394"/>
              <a:gd name="connsiteX15" fmla="*/ 7153729 w 12174608"/>
              <a:gd name="connsiteY15" fmla="*/ 1238495 h 2283394"/>
              <a:gd name="connsiteX16" fmla="*/ 7429954 w 12174608"/>
              <a:gd name="connsiteY16" fmla="*/ 1114670 h 2283394"/>
              <a:gd name="connsiteX17" fmla="*/ 8182429 w 12174608"/>
              <a:gd name="connsiteY17" fmla="*/ 1254370 h 2283394"/>
              <a:gd name="connsiteX18" fmla="*/ 8699954 w 12174608"/>
              <a:gd name="connsiteY18" fmla="*/ 1349620 h 2283394"/>
              <a:gd name="connsiteX19" fmla="*/ 8963479 w 12174608"/>
              <a:gd name="connsiteY19" fmla="*/ 1162295 h 2283394"/>
              <a:gd name="connsiteX20" fmla="*/ 9668329 w 12174608"/>
              <a:gd name="connsiteY20" fmla="*/ 1003545 h 2283394"/>
              <a:gd name="connsiteX21" fmla="*/ 10328729 w 12174608"/>
              <a:gd name="connsiteY21" fmla="*/ 870195 h 2283394"/>
              <a:gd name="connsiteX22" fmla="*/ 10563679 w 12174608"/>
              <a:gd name="connsiteY22" fmla="*/ 647945 h 2283394"/>
              <a:gd name="connsiteX23" fmla="*/ 10468429 w 12174608"/>
              <a:gd name="connsiteY23" fmla="*/ 368545 h 2283394"/>
              <a:gd name="connsiteX24" fmla="*/ 10189029 w 12174608"/>
              <a:gd name="connsiteY24" fmla="*/ 95495 h 2283394"/>
              <a:gd name="connsiteX25" fmla="*/ 10214429 w 12174608"/>
              <a:gd name="connsiteY25" fmla="*/ 292345 h 2283394"/>
              <a:gd name="connsiteX26" fmla="*/ 10474779 w 12174608"/>
              <a:gd name="connsiteY26" fmla="*/ 482845 h 2283394"/>
              <a:gd name="connsiteX27" fmla="*/ 10677979 w 12174608"/>
              <a:gd name="connsiteY27" fmla="*/ 539995 h 2283394"/>
              <a:gd name="connsiteX28" fmla="*/ 11541579 w 12174608"/>
              <a:gd name="connsiteY28" fmla="*/ 717795 h 2283394"/>
              <a:gd name="connsiteX29" fmla="*/ 12087679 w 12174608"/>
              <a:gd name="connsiteY29" fmla="*/ 870195 h 2283394"/>
              <a:gd name="connsiteX30" fmla="*/ 12157529 w 12174608"/>
              <a:gd name="connsiteY30" fmla="*/ 959095 h 2283394"/>
              <a:gd name="connsiteX31" fmla="*/ 11922579 w 12174608"/>
              <a:gd name="connsiteY31" fmla="*/ 870195 h 2283394"/>
              <a:gd name="connsiteX32" fmla="*/ 10900229 w 12174608"/>
              <a:gd name="connsiteY32" fmla="*/ 647945 h 2283394"/>
              <a:gd name="connsiteX33" fmla="*/ 10411279 w 12174608"/>
              <a:gd name="connsiteY33" fmla="*/ 520945 h 2283394"/>
              <a:gd name="connsiteX34" fmla="*/ 10176329 w 12174608"/>
              <a:gd name="connsiteY34" fmla="*/ 374895 h 2283394"/>
              <a:gd name="connsiteX35" fmla="*/ 10093779 w 12174608"/>
              <a:gd name="connsiteY35" fmla="*/ 165345 h 2283394"/>
              <a:gd name="connsiteX36" fmla="*/ 10150929 w 12174608"/>
              <a:gd name="connsiteY36" fmla="*/ 245 h 2283394"/>
              <a:gd name="connsiteX37" fmla="*/ 10360479 w 12174608"/>
              <a:gd name="connsiteY37" fmla="*/ 146295 h 2283394"/>
              <a:gd name="connsiteX38" fmla="*/ 10208079 w 12174608"/>
              <a:gd name="connsiteY38" fmla="*/ 736845 h 2283394"/>
              <a:gd name="connsiteX39" fmla="*/ 10398579 w 12174608"/>
              <a:gd name="connsiteY39" fmla="*/ 867020 h 2283394"/>
              <a:gd name="connsiteX40" fmla="*/ 9668329 w 12174608"/>
              <a:gd name="connsiteY40" fmla="*/ 1035295 h 2283394"/>
              <a:gd name="connsiteX41" fmla="*/ 8982529 w 12174608"/>
              <a:gd name="connsiteY41" fmla="*/ 1190870 h 2283394"/>
              <a:gd name="connsiteX42" fmla="*/ 8715829 w 12174608"/>
              <a:gd name="connsiteY42" fmla="*/ 1378195 h 2283394"/>
              <a:gd name="connsiteX43" fmla="*/ 8169729 w 12174608"/>
              <a:gd name="connsiteY43" fmla="*/ 1273420 h 2283394"/>
              <a:gd name="connsiteX44" fmla="*/ 7439479 w 12174608"/>
              <a:gd name="connsiteY44" fmla="*/ 1136895 h 2283394"/>
              <a:gd name="connsiteX45" fmla="*/ 7242629 w 12174608"/>
              <a:gd name="connsiteY45" fmla="*/ 1241670 h 2283394"/>
              <a:gd name="connsiteX46" fmla="*/ 7026729 w 12174608"/>
              <a:gd name="connsiteY46" fmla="*/ 1244845 h 2283394"/>
              <a:gd name="connsiteX47" fmla="*/ 6601279 w 12174608"/>
              <a:gd name="connsiteY47" fmla="*/ 1155945 h 2283394"/>
              <a:gd name="connsiteX48" fmla="*/ 6010729 w 12174608"/>
              <a:gd name="connsiteY48" fmla="*/ 1384545 h 2283394"/>
              <a:gd name="connsiteX49" fmla="*/ 5305879 w 12174608"/>
              <a:gd name="connsiteY49" fmla="*/ 1813170 h 2283394"/>
              <a:gd name="connsiteX50" fmla="*/ 4724854 w 12174608"/>
              <a:gd name="connsiteY50" fmla="*/ 2152895 h 2283394"/>
              <a:gd name="connsiteX51" fmla="*/ 4213679 w 12174608"/>
              <a:gd name="connsiteY51" fmla="*/ 2216395 h 2283394"/>
              <a:gd name="connsiteX52" fmla="*/ 3883479 w 12174608"/>
              <a:gd name="connsiteY52" fmla="*/ 2063995 h 2283394"/>
              <a:gd name="connsiteX53" fmla="*/ 3496129 w 12174608"/>
              <a:gd name="connsiteY53" fmla="*/ 2089395 h 2283394"/>
              <a:gd name="connsiteX54" fmla="*/ 3102429 w 12174608"/>
              <a:gd name="connsiteY54" fmla="*/ 1962395 h 2283394"/>
              <a:gd name="connsiteX55" fmla="*/ 2581729 w 12174608"/>
              <a:gd name="connsiteY55" fmla="*/ 1676645 h 2283394"/>
              <a:gd name="connsiteX56" fmla="*/ 2177422 w 12174608"/>
              <a:gd name="connsiteY56" fmla="*/ 1436880 h 2283394"/>
              <a:gd name="connsiteX57" fmla="*/ 2174248 w 12174608"/>
              <a:gd name="connsiteY57" fmla="*/ 1393302 h 2283394"/>
              <a:gd name="connsiteX58" fmla="*/ 2464149 w 12174608"/>
              <a:gd name="connsiteY58" fmla="*/ 1175519 h 2283394"/>
              <a:gd name="connsiteX59" fmla="*/ 2200870 w 12174608"/>
              <a:gd name="connsiteY59" fmla="*/ 1059613 h 2283394"/>
              <a:gd name="connsiteX60" fmla="*/ 2056528 w 12174608"/>
              <a:gd name="connsiteY60" fmla="*/ 1219584 h 2283394"/>
              <a:gd name="connsiteX61" fmla="*/ 2174912 w 12174608"/>
              <a:gd name="connsiteY61" fmla="*/ 1398536 h 2283394"/>
              <a:gd name="connsiteX62" fmla="*/ 2177388 w 12174608"/>
              <a:gd name="connsiteY62" fmla="*/ 1428332 h 2283394"/>
              <a:gd name="connsiteX63" fmla="*/ 1121229 w 12174608"/>
              <a:gd name="connsiteY63" fmla="*/ 1930645 h 2283394"/>
              <a:gd name="connsiteX64" fmla="*/ 454 w 12174608"/>
              <a:gd name="connsiteY64" fmla="*/ 2283070 h 2283394"/>
              <a:gd name="connsiteX65" fmla="*/ 3629 w 12174608"/>
              <a:gd name="connsiteY65" fmla="*/ 2257670 h 2283394"/>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468429 w 12174608"/>
              <a:gd name="connsiteY23" fmla="*/ 380778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020754 w 12174608"/>
              <a:gd name="connsiteY24" fmla="*/ 295053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83695 h 2309419"/>
              <a:gd name="connsiteX1" fmla="*/ 946604 w 12174608"/>
              <a:gd name="connsiteY1" fmla="*/ 2001120 h 2309419"/>
              <a:gd name="connsiteX2" fmla="*/ 2149652 w 12174608"/>
              <a:gd name="connsiteY2" fmla="*/ 1441134 h 2309419"/>
              <a:gd name="connsiteX3" fmla="*/ 2031197 w 12174608"/>
              <a:gd name="connsiteY3" fmla="*/ 1222966 h 2309419"/>
              <a:gd name="connsiteX4" fmla="*/ 2201845 w 12174608"/>
              <a:gd name="connsiteY4" fmla="*/ 1058179 h 2309419"/>
              <a:gd name="connsiteX5" fmla="*/ 2500330 w 12174608"/>
              <a:gd name="connsiteY5" fmla="*/ 1206952 h 2309419"/>
              <a:gd name="connsiteX6" fmla="*/ 2188692 w 12174608"/>
              <a:gd name="connsiteY6" fmla="*/ 1444274 h 2309419"/>
              <a:gd name="connsiteX7" fmla="*/ 2857954 w 12174608"/>
              <a:gd name="connsiteY7" fmla="*/ 1832845 h 2309419"/>
              <a:gd name="connsiteX8" fmla="*/ 3432629 w 12174608"/>
              <a:gd name="connsiteY8" fmla="*/ 2077320 h 2309419"/>
              <a:gd name="connsiteX9" fmla="*/ 3880304 w 12174608"/>
              <a:gd name="connsiteY9" fmla="*/ 2061445 h 2309419"/>
              <a:gd name="connsiteX10" fmla="*/ 4143829 w 12174608"/>
              <a:gd name="connsiteY10" fmla="*/ 2201145 h 2309419"/>
              <a:gd name="connsiteX11" fmla="*/ 4451804 w 12174608"/>
              <a:gd name="connsiteY11" fmla="*/ 2220195 h 2309419"/>
              <a:gd name="connsiteX12" fmla="*/ 4991554 w 12174608"/>
              <a:gd name="connsiteY12" fmla="*/ 2039220 h 2309419"/>
              <a:gd name="connsiteX13" fmla="*/ 5705929 w 12174608"/>
              <a:gd name="connsiteY13" fmla="*/ 1547095 h 2309419"/>
              <a:gd name="connsiteX14" fmla="*/ 6544129 w 12174608"/>
              <a:gd name="connsiteY14" fmla="*/ 1162920 h 2309419"/>
              <a:gd name="connsiteX15" fmla="*/ 7153729 w 12174608"/>
              <a:gd name="connsiteY15" fmla="*/ 1264520 h 2309419"/>
              <a:gd name="connsiteX16" fmla="*/ 7429954 w 12174608"/>
              <a:gd name="connsiteY16" fmla="*/ 1140695 h 2309419"/>
              <a:gd name="connsiteX17" fmla="*/ 8182429 w 12174608"/>
              <a:gd name="connsiteY17" fmla="*/ 1280395 h 2309419"/>
              <a:gd name="connsiteX18" fmla="*/ 8699954 w 12174608"/>
              <a:gd name="connsiteY18" fmla="*/ 1375645 h 2309419"/>
              <a:gd name="connsiteX19" fmla="*/ 8963479 w 12174608"/>
              <a:gd name="connsiteY19" fmla="*/ 1188320 h 2309419"/>
              <a:gd name="connsiteX20" fmla="*/ 9668329 w 12174608"/>
              <a:gd name="connsiteY20" fmla="*/ 1029570 h 2309419"/>
              <a:gd name="connsiteX21" fmla="*/ 10328729 w 12174608"/>
              <a:gd name="connsiteY21" fmla="*/ 896220 h 2309419"/>
              <a:gd name="connsiteX22" fmla="*/ 10563679 w 12174608"/>
              <a:gd name="connsiteY22" fmla="*/ 673970 h 2309419"/>
              <a:gd name="connsiteX23" fmla="*/ 10014404 w 12174608"/>
              <a:gd name="connsiteY23" fmla="*/ 588245 h 2309419"/>
              <a:gd name="connsiteX24" fmla="*/ 10020754 w 12174608"/>
              <a:gd name="connsiteY24" fmla="*/ 308845 h 2309419"/>
              <a:gd name="connsiteX25" fmla="*/ 10214429 w 12174608"/>
              <a:gd name="connsiteY25" fmla="*/ 318370 h 2309419"/>
              <a:gd name="connsiteX26" fmla="*/ 10474779 w 12174608"/>
              <a:gd name="connsiteY26" fmla="*/ 508870 h 2309419"/>
              <a:gd name="connsiteX27" fmla="*/ 10677979 w 12174608"/>
              <a:gd name="connsiteY27" fmla="*/ 566020 h 2309419"/>
              <a:gd name="connsiteX28" fmla="*/ 11541579 w 12174608"/>
              <a:gd name="connsiteY28" fmla="*/ 743820 h 2309419"/>
              <a:gd name="connsiteX29" fmla="*/ 12087679 w 12174608"/>
              <a:gd name="connsiteY29" fmla="*/ 896220 h 2309419"/>
              <a:gd name="connsiteX30" fmla="*/ 12157529 w 12174608"/>
              <a:gd name="connsiteY30" fmla="*/ 985120 h 2309419"/>
              <a:gd name="connsiteX31" fmla="*/ 11922579 w 12174608"/>
              <a:gd name="connsiteY31" fmla="*/ 896220 h 2309419"/>
              <a:gd name="connsiteX32" fmla="*/ 10900229 w 12174608"/>
              <a:gd name="connsiteY32" fmla="*/ 673970 h 2309419"/>
              <a:gd name="connsiteX33" fmla="*/ 10411279 w 12174608"/>
              <a:gd name="connsiteY33" fmla="*/ 546970 h 2309419"/>
              <a:gd name="connsiteX34" fmla="*/ 10176329 w 12174608"/>
              <a:gd name="connsiteY34" fmla="*/ 400920 h 2309419"/>
              <a:gd name="connsiteX35" fmla="*/ 10363654 w 12174608"/>
              <a:gd name="connsiteY35" fmla="*/ 108820 h 2309419"/>
              <a:gd name="connsiteX36" fmla="*/ 10150929 w 12174608"/>
              <a:gd name="connsiteY36" fmla="*/ 26270 h 2309419"/>
              <a:gd name="connsiteX37" fmla="*/ 9871529 w 12174608"/>
              <a:gd name="connsiteY37" fmla="*/ 540620 h 2309419"/>
              <a:gd name="connsiteX38" fmla="*/ 10208079 w 12174608"/>
              <a:gd name="connsiteY38" fmla="*/ 762870 h 2309419"/>
              <a:gd name="connsiteX39" fmla="*/ 10398579 w 12174608"/>
              <a:gd name="connsiteY39" fmla="*/ 893045 h 2309419"/>
              <a:gd name="connsiteX40" fmla="*/ 9668329 w 12174608"/>
              <a:gd name="connsiteY40" fmla="*/ 1061320 h 2309419"/>
              <a:gd name="connsiteX41" fmla="*/ 8982529 w 12174608"/>
              <a:gd name="connsiteY41" fmla="*/ 1216895 h 2309419"/>
              <a:gd name="connsiteX42" fmla="*/ 8715829 w 12174608"/>
              <a:gd name="connsiteY42" fmla="*/ 1404220 h 2309419"/>
              <a:gd name="connsiteX43" fmla="*/ 8169729 w 12174608"/>
              <a:gd name="connsiteY43" fmla="*/ 1299445 h 2309419"/>
              <a:gd name="connsiteX44" fmla="*/ 7439479 w 12174608"/>
              <a:gd name="connsiteY44" fmla="*/ 1162920 h 2309419"/>
              <a:gd name="connsiteX45" fmla="*/ 7242629 w 12174608"/>
              <a:gd name="connsiteY45" fmla="*/ 1267695 h 2309419"/>
              <a:gd name="connsiteX46" fmla="*/ 7026729 w 12174608"/>
              <a:gd name="connsiteY46" fmla="*/ 1270870 h 2309419"/>
              <a:gd name="connsiteX47" fmla="*/ 6601279 w 12174608"/>
              <a:gd name="connsiteY47" fmla="*/ 1181970 h 2309419"/>
              <a:gd name="connsiteX48" fmla="*/ 6010729 w 12174608"/>
              <a:gd name="connsiteY48" fmla="*/ 1410570 h 2309419"/>
              <a:gd name="connsiteX49" fmla="*/ 5305879 w 12174608"/>
              <a:gd name="connsiteY49" fmla="*/ 1839195 h 2309419"/>
              <a:gd name="connsiteX50" fmla="*/ 4724854 w 12174608"/>
              <a:gd name="connsiteY50" fmla="*/ 2178920 h 2309419"/>
              <a:gd name="connsiteX51" fmla="*/ 4213679 w 12174608"/>
              <a:gd name="connsiteY51" fmla="*/ 2242420 h 2309419"/>
              <a:gd name="connsiteX52" fmla="*/ 3883479 w 12174608"/>
              <a:gd name="connsiteY52" fmla="*/ 2090020 h 2309419"/>
              <a:gd name="connsiteX53" fmla="*/ 3496129 w 12174608"/>
              <a:gd name="connsiteY53" fmla="*/ 2115420 h 2309419"/>
              <a:gd name="connsiteX54" fmla="*/ 3102429 w 12174608"/>
              <a:gd name="connsiteY54" fmla="*/ 1988420 h 2309419"/>
              <a:gd name="connsiteX55" fmla="*/ 2581729 w 12174608"/>
              <a:gd name="connsiteY55" fmla="*/ 1702670 h 2309419"/>
              <a:gd name="connsiteX56" fmla="*/ 2177422 w 12174608"/>
              <a:gd name="connsiteY56" fmla="*/ 1462905 h 2309419"/>
              <a:gd name="connsiteX57" fmla="*/ 2174248 w 12174608"/>
              <a:gd name="connsiteY57" fmla="*/ 1419327 h 2309419"/>
              <a:gd name="connsiteX58" fmla="*/ 2464149 w 12174608"/>
              <a:gd name="connsiteY58" fmla="*/ 1201544 h 2309419"/>
              <a:gd name="connsiteX59" fmla="*/ 2200870 w 12174608"/>
              <a:gd name="connsiteY59" fmla="*/ 1085638 h 2309419"/>
              <a:gd name="connsiteX60" fmla="*/ 2056528 w 12174608"/>
              <a:gd name="connsiteY60" fmla="*/ 1245609 h 2309419"/>
              <a:gd name="connsiteX61" fmla="*/ 2174912 w 12174608"/>
              <a:gd name="connsiteY61" fmla="*/ 1424561 h 2309419"/>
              <a:gd name="connsiteX62" fmla="*/ 2177388 w 12174608"/>
              <a:gd name="connsiteY62" fmla="*/ 1454357 h 2309419"/>
              <a:gd name="connsiteX63" fmla="*/ 1121229 w 12174608"/>
              <a:gd name="connsiteY63" fmla="*/ 1956670 h 2309419"/>
              <a:gd name="connsiteX64" fmla="*/ 454 w 12174608"/>
              <a:gd name="connsiteY64" fmla="*/ 2309095 h 2309419"/>
              <a:gd name="connsiteX65" fmla="*/ 3629 w 12174608"/>
              <a:gd name="connsiteY65" fmla="*/ 2283695 h 2309419"/>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411279 w 12174608"/>
              <a:gd name="connsiteY33" fmla="*/ 542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36629 w 12174608"/>
              <a:gd name="connsiteY24" fmla="*/ 15157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323036 h 2348760"/>
              <a:gd name="connsiteX1" fmla="*/ 946604 w 12174608"/>
              <a:gd name="connsiteY1" fmla="*/ 2040461 h 2348760"/>
              <a:gd name="connsiteX2" fmla="*/ 2149652 w 12174608"/>
              <a:gd name="connsiteY2" fmla="*/ 1480475 h 2348760"/>
              <a:gd name="connsiteX3" fmla="*/ 2031197 w 12174608"/>
              <a:gd name="connsiteY3" fmla="*/ 1262307 h 2348760"/>
              <a:gd name="connsiteX4" fmla="*/ 2201845 w 12174608"/>
              <a:gd name="connsiteY4" fmla="*/ 1097520 h 2348760"/>
              <a:gd name="connsiteX5" fmla="*/ 2500330 w 12174608"/>
              <a:gd name="connsiteY5" fmla="*/ 1246293 h 2348760"/>
              <a:gd name="connsiteX6" fmla="*/ 2188692 w 12174608"/>
              <a:gd name="connsiteY6" fmla="*/ 1483615 h 2348760"/>
              <a:gd name="connsiteX7" fmla="*/ 2857954 w 12174608"/>
              <a:gd name="connsiteY7" fmla="*/ 1872186 h 2348760"/>
              <a:gd name="connsiteX8" fmla="*/ 3432629 w 12174608"/>
              <a:gd name="connsiteY8" fmla="*/ 2116661 h 2348760"/>
              <a:gd name="connsiteX9" fmla="*/ 3880304 w 12174608"/>
              <a:gd name="connsiteY9" fmla="*/ 2100786 h 2348760"/>
              <a:gd name="connsiteX10" fmla="*/ 4143829 w 12174608"/>
              <a:gd name="connsiteY10" fmla="*/ 2240486 h 2348760"/>
              <a:gd name="connsiteX11" fmla="*/ 4451804 w 12174608"/>
              <a:gd name="connsiteY11" fmla="*/ 2259536 h 2348760"/>
              <a:gd name="connsiteX12" fmla="*/ 4991554 w 12174608"/>
              <a:gd name="connsiteY12" fmla="*/ 2078561 h 2348760"/>
              <a:gd name="connsiteX13" fmla="*/ 5705929 w 12174608"/>
              <a:gd name="connsiteY13" fmla="*/ 1586436 h 2348760"/>
              <a:gd name="connsiteX14" fmla="*/ 6544129 w 12174608"/>
              <a:gd name="connsiteY14" fmla="*/ 1202261 h 2348760"/>
              <a:gd name="connsiteX15" fmla="*/ 7153729 w 12174608"/>
              <a:gd name="connsiteY15" fmla="*/ 1303861 h 2348760"/>
              <a:gd name="connsiteX16" fmla="*/ 7429954 w 12174608"/>
              <a:gd name="connsiteY16" fmla="*/ 1180036 h 2348760"/>
              <a:gd name="connsiteX17" fmla="*/ 8182429 w 12174608"/>
              <a:gd name="connsiteY17" fmla="*/ 1319736 h 2348760"/>
              <a:gd name="connsiteX18" fmla="*/ 8699954 w 12174608"/>
              <a:gd name="connsiteY18" fmla="*/ 1414986 h 2348760"/>
              <a:gd name="connsiteX19" fmla="*/ 8963479 w 12174608"/>
              <a:gd name="connsiteY19" fmla="*/ 1227661 h 2348760"/>
              <a:gd name="connsiteX20" fmla="*/ 9668329 w 12174608"/>
              <a:gd name="connsiteY20" fmla="*/ 1068911 h 2348760"/>
              <a:gd name="connsiteX21" fmla="*/ 10328729 w 12174608"/>
              <a:gd name="connsiteY21" fmla="*/ 935561 h 2348760"/>
              <a:gd name="connsiteX22" fmla="*/ 10214429 w 12174608"/>
              <a:gd name="connsiteY22" fmla="*/ 900636 h 2348760"/>
              <a:gd name="connsiteX23" fmla="*/ 9773104 w 12174608"/>
              <a:gd name="connsiteY23" fmla="*/ 665686 h 2348760"/>
              <a:gd name="connsiteX24" fmla="*/ 10036629 w 12174608"/>
              <a:gd name="connsiteY24" fmla="*/ 59261 h 2348760"/>
              <a:gd name="connsiteX25" fmla="*/ 10382704 w 12174608"/>
              <a:gd name="connsiteY25" fmla="*/ 78311 h 2348760"/>
              <a:gd name="connsiteX26" fmla="*/ 10474779 w 12174608"/>
              <a:gd name="connsiteY26" fmla="*/ 548211 h 2348760"/>
              <a:gd name="connsiteX27" fmla="*/ 10677979 w 12174608"/>
              <a:gd name="connsiteY27" fmla="*/ 605361 h 2348760"/>
              <a:gd name="connsiteX28" fmla="*/ 11541579 w 12174608"/>
              <a:gd name="connsiteY28" fmla="*/ 783161 h 2348760"/>
              <a:gd name="connsiteX29" fmla="*/ 12087679 w 12174608"/>
              <a:gd name="connsiteY29" fmla="*/ 935561 h 2348760"/>
              <a:gd name="connsiteX30" fmla="*/ 12157529 w 12174608"/>
              <a:gd name="connsiteY30" fmla="*/ 1024461 h 2348760"/>
              <a:gd name="connsiteX31" fmla="*/ 11922579 w 12174608"/>
              <a:gd name="connsiteY31" fmla="*/ 935561 h 2348760"/>
              <a:gd name="connsiteX32" fmla="*/ 10900229 w 12174608"/>
              <a:gd name="connsiteY32" fmla="*/ 713311 h 2348760"/>
              <a:gd name="connsiteX33" fmla="*/ 10827204 w 12174608"/>
              <a:gd name="connsiteY33" fmla="*/ 332311 h 2348760"/>
              <a:gd name="connsiteX34" fmla="*/ 10592254 w 12174608"/>
              <a:gd name="connsiteY34" fmla="*/ 214836 h 2348760"/>
              <a:gd name="connsiteX35" fmla="*/ 10363654 w 12174608"/>
              <a:gd name="connsiteY35" fmla="*/ 148161 h 2348760"/>
              <a:gd name="connsiteX36" fmla="*/ 10150929 w 12174608"/>
              <a:gd name="connsiteY36" fmla="*/ 65611 h 2348760"/>
              <a:gd name="connsiteX37" fmla="*/ 9871529 w 12174608"/>
              <a:gd name="connsiteY37" fmla="*/ 579961 h 2348760"/>
              <a:gd name="connsiteX38" fmla="*/ 10208079 w 12174608"/>
              <a:gd name="connsiteY38" fmla="*/ 802211 h 2348760"/>
              <a:gd name="connsiteX39" fmla="*/ 10398579 w 12174608"/>
              <a:gd name="connsiteY39" fmla="*/ 932386 h 2348760"/>
              <a:gd name="connsiteX40" fmla="*/ 9668329 w 12174608"/>
              <a:gd name="connsiteY40" fmla="*/ 1100661 h 2348760"/>
              <a:gd name="connsiteX41" fmla="*/ 8982529 w 12174608"/>
              <a:gd name="connsiteY41" fmla="*/ 1256236 h 2348760"/>
              <a:gd name="connsiteX42" fmla="*/ 8715829 w 12174608"/>
              <a:gd name="connsiteY42" fmla="*/ 1443561 h 2348760"/>
              <a:gd name="connsiteX43" fmla="*/ 8169729 w 12174608"/>
              <a:gd name="connsiteY43" fmla="*/ 1338786 h 2348760"/>
              <a:gd name="connsiteX44" fmla="*/ 7439479 w 12174608"/>
              <a:gd name="connsiteY44" fmla="*/ 1202261 h 2348760"/>
              <a:gd name="connsiteX45" fmla="*/ 7242629 w 12174608"/>
              <a:gd name="connsiteY45" fmla="*/ 1307036 h 2348760"/>
              <a:gd name="connsiteX46" fmla="*/ 7026729 w 12174608"/>
              <a:gd name="connsiteY46" fmla="*/ 1310211 h 2348760"/>
              <a:gd name="connsiteX47" fmla="*/ 6601279 w 12174608"/>
              <a:gd name="connsiteY47" fmla="*/ 1221311 h 2348760"/>
              <a:gd name="connsiteX48" fmla="*/ 6010729 w 12174608"/>
              <a:gd name="connsiteY48" fmla="*/ 1449911 h 2348760"/>
              <a:gd name="connsiteX49" fmla="*/ 5305879 w 12174608"/>
              <a:gd name="connsiteY49" fmla="*/ 1878536 h 2348760"/>
              <a:gd name="connsiteX50" fmla="*/ 4724854 w 12174608"/>
              <a:gd name="connsiteY50" fmla="*/ 2218261 h 2348760"/>
              <a:gd name="connsiteX51" fmla="*/ 4213679 w 12174608"/>
              <a:gd name="connsiteY51" fmla="*/ 2281761 h 2348760"/>
              <a:gd name="connsiteX52" fmla="*/ 3883479 w 12174608"/>
              <a:gd name="connsiteY52" fmla="*/ 2129361 h 2348760"/>
              <a:gd name="connsiteX53" fmla="*/ 3496129 w 12174608"/>
              <a:gd name="connsiteY53" fmla="*/ 2154761 h 2348760"/>
              <a:gd name="connsiteX54" fmla="*/ 3102429 w 12174608"/>
              <a:gd name="connsiteY54" fmla="*/ 2027761 h 2348760"/>
              <a:gd name="connsiteX55" fmla="*/ 2581729 w 12174608"/>
              <a:gd name="connsiteY55" fmla="*/ 1742011 h 2348760"/>
              <a:gd name="connsiteX56" fmla="*/ 2177422 w 12174608"/>
              <a:gd name="connsiteY56" fmla="*/ 1502246 h 2348760"/>
              <a:gd name="connsiteX57" fmla="*/ 2174248 w 12174608"/>
              <a:gd name="connsiteY57" fmla="*/ 1458668 h 2348760"/>
              <a:gd name="connsiteX58" fmla="*/ 2464149 w 12174608"/>
              <a:gd name="connsiteY58" fmla="*/ 1240885 h 2348760"/>
              <a:gd name="connsiteX59" fmla="*/ 2200870 w 12174608"/>
              <a:gd name="connsiteY59" fmla="*/ 1124979 h 2348760"/>
              <a:gd name="connsiteX60" fmla="*/ 2056528 w 12174608"/>
              <a:gd name="connsiteY60" fmla="*/ 1284950 h 2348760"/>
              <a:gd name="connsiteX61" fmla="*/ 2174912 w 12174608"/>
              <a:gd name="connsiteY61" fmla="*/ 1463902 h 2348760"/>
              <a:gd name="connsiteX62" fmla="*/ 2177388 w 12174608"/>
              <a:gd name="connsiteY62" fmla="*/ 1493698 h 2348760"/>
              <a:gd name="connsiteX63" fmla="*/ 1121229 w 12174608"/>
              <a:gd name="connsiteY63" fmla="*/ 1996011 h 2348760"/>
              <a:gd name="connsiteX64" fmla="*/ 454 w 12174608"/>
              <a:gd name="connsiteY64" fmla="*/ 2348436 h 2348760"/>
              <a:gd name="connsiteX65" fmla="*/ 3629 w 12174608"/>
              <a:gd name="connsiteY65" fmla="*/ 2323036 h 2348760"/>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0677979 w 12174608"/>
              <a:gd name="connsiteY27" fmla="*/ 5893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9989004 w 12174608"/>
              <a:gd name="connsiteY38" fmla="*/ 732264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370004 w 12174608"/>
              <a:gd name="connsiteY37" fmla="*/ 472970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25554 w 12174608"/>
              <a:gd name="connsiteY35" fmla="*/ 33327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05536 h 2331260"/>
              <a:gd name="connsiteX1" fmla="*/ 946604 w 12174608"/>
              <a:gd name="connsiteY1" fmla="*/ 2022961 h 2331260"/>
              <a:gd name="connsiteX2" fmla="*/ 2149652 w 12174608"/>
              <a:gd name="connsiteY2" fmla="*/ 1462975 h 2331260"/>
              <a:gd name="connsiteX3" fmla="*/ 2031197 w 12174608"/>
              <a:gd name="connsiteY3" fmla="*/ 1244807 h 2331260"/>
              <a:gd name="connsiteX4" fmla="*/ 2201845 w 12174608"/>
              <a:gd name="connsiteY4" fmla="*/ 1080020 h 2331260"/>
              <a:gd name="connsiteX5" fmla="*/ 2500330 w 12174608"/>
              <a:gd name="connsiteY5" fmla="*/ 1228793 h 2331260"/>
              <a:gd name="connsiteX6" fmla="*/ 2188692 w 12174608"/>
              <a:gd name="connsiteY6" fmla="*/ 1466115 h 2331260"/>
              <a:gd name="connsiteX7" fmla="*/ 2857954 w 12174608"/>
              <a:gd name="connsiteY7" fmla="*/ 1854686 h 2331260"/>
              <a:gd name="connsiteX8" fmla="*/ 3432629 w 12174608"/>
              <a:gd name="connsiteY8" fmla="*/ 2099161 h 2331260"/>
              <a:gd name="connsiteX9" fmla="*/ 3880304 w 12174608"/>
              <a:gd name="connsiteY9" fmla="*/ 2083286 h 2331260"/>
              <a:gd name="connsiteX10" fmla="*/ 4143829 w 12174608"/>
              <a:gd name="connsiteY10" fmla="*/ 2222986 h 2331260"/>
              <a:gd name="connsiteX11" fmla="*/ 4451804 w 12174608"/>
              <a:gd name="connsiteY11" fmla="*/ 2242036 h 2331260"/>
              <a:gd name="connsiteX12" fmla="*/ 4991554 w 12174608"/>
              <a:gd name="connsiteY12" fmla="*/ 2061061 h 2331260"/>
              <a:gd name="connsiteX13" fmla="*/ 5705929 w 12174608"/>
              <a:gd name="connsiteY13" fmla="*/ 1568936 h 2331260"/>
              <a:gd name="connsiteX14" fmla="*/ 6544129 w 12174608"/>
              <a:gd name="connsiteY14" fmla="*/ 1184761 h 2331260"/>
              <a:gd name="connsiteX15" fmla="*/ 7153729 w 12174608"/>
              <a:gd name="connsiteY15" fmla="*/ 1286361 h 2331260"/>
              <a:gd name="connsiteX16" fmla="*/ 7429954 w 12174608"/>
              <a:gd name="connsiteY16" fmla="*/ 1162536 h 2331260"/>
              <a:gd name="connsiteX17" fmla="*/ 8185604 w 12174608"/>
              <a:gd name="connsiteY17" fmla="*/ 1295886 h 2331260"/>
              <a:gd name="connsiteX18" fmla="*/ 8699954 w 12174608"/>
              <a:gd name="connsiteY18" fmla="*/ 1397486 h 2331260"/>
              <a:gd name="connsiteX19" fmla="*/ 8963479 w 12174608"/>
              <a:gd name="connsiteY19" fmla="*/ 1210161 h 2331260"/>
              <a:gd name="connsiteX20" fmla="*/ 9668329 w 12174608"/>
              <a:gd name="connsiteY20" fmla="*/ 1051411 h 2331260"/>
              <a:gd name="connsiteX21" fmla="*/ 10328729 w 12174608"/>
              <a:gd name="connsiteY21" fmla="*/ 918061 h 2331260"/>
              <a:gd name="connsiteX22" fmla="*/ 10258879 w 12174608"/>
              <a:gd name="connsiteY22" fmla="*/ 857736 h 2331260"/>
              <a:gd name="connsiteX23" fmla="*/ 9944554 w 12174608"/>
              <a:gd name="connsiteY23" fmla="*/ 705336 h 2331260"/>
              <a:gd name="connsiteX24" fmla="*/ 10036629 w 12174608"/>
              <a:gd name="connsiteY24" fmla="*/ 41761 h 2331260"/>
              <a:gd name="connsiteX25" fmla="*/ 10338254 w 12174608"/>
              <a:gd name="connsiteY25" fmla="*/ 79861 h 2331260"/>
              <a:gd name="connsiteX26" fmla="*/ 10770054 w 12174608"/>
              <a:gd name="connsiteY26" fmla="*/ 168761 h 2331260"/>
              <a:gd name="connsiteX27" fmla="*/ 11071679 w 12174608"/>
              <a:gd name="connsiteY27" fmla="*/ 371961 h 2331260"/>
              <a:gd name="connsiteX28" fmla="*/ 11541579 w 12174608"/>
              <a:gd name="connsiteY28" fmla="*/ 765661 h 2331260"/>
              <a:gd name="connsiteX29" fmla="*/ 12087679 w 12174608"/>
              <a:gd name="connsiteY29" fmla="*/ 918061 h 2331260"/>
              <a:gd name="connsiteX30" fmla="*/ 12157529 w 12174608"/>
              <a:gd name="connsiteY30" fmla="*/ 1006961 h 2331260"/>
              <a:gd name="connsiteX31" fmla="*/ 11922579 w 12174608"/>
              <a:gd name="connsiteY31" fmla="*/ 918061 h 2331260"/>
              <a:gd name="connsiteX32" fmla="*/ 10900229 w 12174608"/>
              <a:gd name="connsiteY32" fmla="*/ 695811 h 2331260"/>
              <a:gd name="connsiteX33" fmla="*/ 10827204 w 12174608"/>
              <a:gd name="connsiteY33" fmla="*/ 314811 h 2331260"/>
              <a:gd name="connsiteX34" fmla="*/ 10592254 w 12174608"/>
              <a:gd name="connsiteY34" fmla="*/ 197336 h 2331260"/>
              <a:gd name="connsiteX35" fmla="*/ 10325554 w 12174608"/>
              <a:gd name="connsiteY35" fmla="*/ 327511 h 2331260"/>
              <a:gd name="connsiteX36" fmla="*/ 10150929 w 12174608"/>
              <a:gd name="connsiteY36" fmla="*/ 48111 h 2331260"/>
              <a:gd name="connsiteX37" fmla="*/ 10017579 w 12174608"/>
              <a:gd name="connsiteY37" fmla="*/ 184636 h 2331260"/>
              <a:gd name="connsiteX38" fmla="*/ 9989004 w 12174608"/>
              <a:gd name="connsiteY38" fmla="*/ 730736 h 2331260"/>
              <a:gd name="connsiteX39" fmla="*/ 10398579 w 12174608"/>
              <a:gd name="connsiteY39" fmla="*/ 914886 h 2331260"/>
              <a:gd name="connsiteX40" fmla="*/ 9668329 w 12174608"/>
              <a:gd name="connsiteY40" fmla="*/ 1083161 h 2331260"/>
              <a:gd name="connsiteX41" fmla="*/ 8982529 w 12174608"/>
              <a:gd name="connsiteY41" fmla="*/ 1238736 h 2331260"/>
              <a:gd name="connsiteX42" fmla="*/ 8715829 w 12174608"/>
              <a:gd name="connsiteY42" fmla="*/ 1426061 h 2331260"/>
              <a:gd name="connsiteX43" fmla="*/ 8169729 w 12174608"/>
              <a:gd name="connsiteY43" fmla="*/ 1321286 h 2331260"/>
              <a:gd name="connsiteX44" fmla="*/ 7439479 w 12174608"/>
              <a:gd name="connsiteY44" fmla="*/ 1184761 h 2331260"/>
              <a:gd name="connsiteX45" fmla="*/ 7233104 w 12174608"/>
              <a:gd name="connsiteY45" fmla="*/ 1299061 h 2331260"/>
              <a:gd name="connsiteX46" fmla="*/ 7026729 w 12174608"/>
              <a:gd name="connsiteY46" fmla="*/ 1292711 h 2331260"/>
              <a:gd name="connsiteX47" fmla="*/ 6601279 w 12174608"/>
              <a:gd name="connsiteY47" fmla="*/ 1203811 h 2331260"/>
              <a:gd name="connsiteX48" fmla="*/ 6010729 w 12174608"/>
              <a:gd name="connsiteY48" fmla="*/ 1432411 h 2331260"/>
              <a:gd name="connsiteX49" fmla="*/ 5305879 w 12174608"/>
              <a:gd name="connsiteY49" fmla="*/ 1861036 h 2331260"/>
              <a:gd name="connsiteX50" fmla="*/ 4724854 w 12174608"/>
              <a:gd name="connsiteY50" fmla="*/ 2200761 h 2331260"/>
              <a:gd name="connsiteX51" fmla="*/ 4213679 w 12174608"/>
              <a:gd name="connsiteY51" fmla="*/ 2264261 h 2331260"/>
              <a:gd name="connsiteX52" fmla="*/ 3883479 w 12174608"/>
              <a:gd name="connsiteY52" fmla="*/ 2111861 h 2331260"/>
              <a:gd name="connsiteX53" fmla="*/ 3496129 w 12174608"/>
              <a:gd name="connsiteY53" fmla="*/ 2137261 h 2331260"/>
              <a:gd name="connsiteX54" fmla="*/ 3102429 w 12174608"/>
              <a:gd name="connsiteY54" fmla="*/ 2010261 h 2331260"/>
              <a:gd name="connsiteX55" fmla="*/ 2581729 w 12174608"/>
              <a:gd name="connsiteY55" fmla="*/ 1724511 h 2331260"/>
              <a:gd name="connsiteX56" fmla="*/ 2177422 w 12174608"/>
              <a:gd name="connsiteY56" fmla="*/ 1484746 h 2331260"/>
              <a:gd name="connsiteX57" fmla="*/ 2174248 w 12174608"/>
              <a:gd name="connsiteY57" fmla="*/ 1441168 h 2331260"/>
              <a:gd name="connsiteX58" fmla="*/ 2464149 w 12174608"/>
              <a:gd name="connsiteY58" fmla="*/ 1223385 h 2331260"/>
              <a:gd name="connsiteX59" fmla="*/ 2200870 w 12174608"/>
              <a:gd name="connsiteY59" fmla="*/ 1107479 h 2331260"/>
              <a:gd name="connsiteX60" fmla="*/ 2056528 w 12174608"/>
              <a:gd name="connsiteY60" fmla="*/ 1267450 h 2331260"/>
              <a:gd name="connsiteX61" fmla="*/ 2174912 w 12174608"/>
              <a:gd name="connsiteY61" fmla="*/ 1446402 h 2331260"/>
              <a:gd name="connsiteX62" fmla="*/ 2177388 w 12174608"/>
              <a:gd name="connsiteY62" fmla="*/ 1476198 h 2331260"/>
              <a:gd name="connsiteX63" fmla="*/ 1121229 w 12174608"/>
              <a:gd name="connsiteY63" fmla="*/ 1978511 h 2331260"/>
              <a:gd name="connsiteX64" fmla="*/ 454 w 12174608"/>
              <a:gd name="connsiteY64" fmla="*/ 2330936 h 2331260"/>
              <a:gd name="connsiteX65" fmla="*/ 3629 w 12174608"/>
              <a:gd name="connsiteY65" fmla="*/ 2305536 h 2331260"/>
              <a:gd name="connsiteX0" fmla="*/ 3629 w 12174608"/>
              <a:gd name="connsiteY0" fmla="*/ 2329200 h 2354924"/>
              <a:gd name="connsiteX1" fmla="*/ 946604 w 12174608"/>
              <a:gd name="connsiteY1" fmla="*/ 2046625 h 2354924"/>
              <a:gd name="connsiteX2" fmla="*/ 2149652 w 12174608"/>
              <a:gd name="connsiteY2" fmla="*/ 1486639 h 2354924"/>
              <a:gd name="connsiteX3" fmla="*/ 2031197 w 12174608"/>
              <a:gd name="connsiteY3" fmla="*/ 1268471 h 2354924"/>
              <a:gd name="connsiteX4" fmla="*/ 2201845 w 12174608"/>
              <a:gd name="connsiteY4" fmla="*/ 1103684 h 2354924"/>
              <a:gd name="connsiteX5" fmla="*/ 2500330 w 12174608"/>
              <a:gd name="connsiteY5" fmla="*/ 1252457 h 2354924"/>
              <a:gd name="connsiteX6" fmla="*/ 2188692 w 12174608"/>
              <a:gd name="connsiteY6" fmla="*/ 1489779 h 2354924"/>
              <a:gd name="connsiteX7" fmla="*/ 2857954 w 12174608"/>
              <a:gd name="connsiteY7" fmla="*/ 1878350 h 2354924"/>
              <a:gd name="connsiteX8" fmla="*/ 3432629 w 12174608"/>
              <a:gd name="connsiteY8" fmla="*/ 2122825 h 2354924"/>
              <a:gd name="connsiteX9" fmla="*/ 3880304 w 12174608"/>
              <a:gd name="connsiteY9" fmla="*/ 2106950 h 2354924"/>
              <a:gd name="connsiteX10" fmla="*/ 4143829 w 12174608"/>
              <a:gd name="connsiteY10" fmla="*/ 2246650 h 2354924"/>
              <a:gd name="connsiteX11" fmla="*/ 4451804 w 12174608"/>
              <a:gd name="connsiteY11" fmla="*/ 2265700 h 2354924"/>
              <a:gd name="connsiteX12" fmla="*/ 4991554 w 12174608"/>
              <a:gd name="connsiteY12" fmla="*/ 2084725 h 2354924"/>
              <a:gd name="connsiteX13" fmla="*/ 5705929 w 12174608"/>
              <a:gd name="connsiteY13" fmla="*/ 1592600 h 2354924"/>
              <a:gd name="connsiteX14" fmla="*/ 6544129 w 12174608"/>
              <a:gd name="connsiteY14" fmla="*/ 1208425 h 2354924"/>
              <a:gd name="connsiteX15" fmla="*/ 7153729 w 12174608"/>
              <a:gd name="connsiteY15" fmla="*/ 1310025 h 2354924"/>
              <a:gd name="connsiteX16" fmla="*/ 7429954 w 12174608"/>
              <a:gd name="connsiteY16" fmla="*/ 1186200 h 2354924"/>
              <a:gd name="connsiteX17" fmla="*/ 8185604 w 12174608"/>
              <a:gd name="connsiteY17" fmla="*/ 1319550 h 2354924"/>
              <a:gd name="connsiteX18" fmla="*/ 8699954 w 12174608"/>
              <a:gd name="connsiteY18" fmla="*/ 1421150 h 2354924"/>
              <a:gd name="connsiteX19" fmla="*/ 8963479 w 12174608"/>
              <a:gd name="connsiteY19" fmla="*/ 1233825 h 2354924"/>
              <a:gd name="connsiteX20" fmla="*/ 9668329 w 12174608"/>
              <a:gd name="connsiteY20" fmla="*/ 1075075 h 2354924"/>
              <a:gd name="connsiteX21" fmla="*/ 10328729 w 12174608"/>
              <a:gd name="connsiteY21" fmla="*/ 941725 h 2354924"/>
              <a:gd name="connsiteX22" fmla="*/ 10258879 w 12174608"/>
              <a:gd name="connsiteY22" fmla="*/ 881400 h 2354924"/>
              <a:gd name="connsiteX23" fmla="*/ 9944554 w 12174608"/>
              <a:gd name="connsiteY23" fmla="*/ 729000 h 2354924"/>
              <a:gd name="connsiteX24" fmla="*/ 10036629 w 12174608"/>
              <a:gd name="connsiteY24" fmla="*/ 65425 h 2354924"/>
              <a:gd name="connsiteX25" fmla="*/ 10338254 w 12174608"/>
              <a:gd name="connsiteY25" fmla="*/ 103525 h 2354924"/>
              <a:gd name="connsiteX26" fmla="*/ 10770054 w 12174608"/>
              <a:gd name="connsiteY26" fmla="*/ 192425 h 2354924"/>
              <a:gd name="connsiteX27" fmla="*/ 11071679 w 12174608"/>
              <a:gd name="connsiteY27" fmla="*/ 395625 h 2354924"/>
              <a:gd name="connsiteX28" fmla="*/ 11541579 w 12174608"/>
              <a:gd name="connsiteY28" fmla="*/ 789325 h 2354924"/>
              <a:gd name="connsiteX29" fmla="*/ 12087679 w 12174608"/>
              <a:gd name="connsiteY29" fmla="*/ 941725 h 2354924"/>
              <a:gd name="connsiteX30" fmla="*/ 12157529 w 12174608"/>
              <a:gd name="connsiteY30" fmla="*/ 1030625 h 2354924"/>
              <a:gd name="connsiteX31" fmla="*/ 11922579 w 12174608"/>
              <a:gd name="connsiteY31" fmla="*/ 941725 h 2354924"/>
              <a:gd name="connsiteX32" fmla="*/ 10900229 w 12174608"/>
              <a:gd name="connsiteY32" fmla="*/ 719475 h 2354924"/>
              <a:gd name="connsiteX33" fmla="*/ 10827204 w 12174608"/>
              <a:gd name="connsiteY33" fmla="*/ 338475 h 2354924"/>
              <a:gd name="connsiteX34" fmla="*/ 10592254 w 12174608"/>
              <a:gd name="connsiteY34" fmla="*/ 221000 h 2354924"/>
              <a:gd name="connsiteX35" fmla="*/ 10325554 w 12174608"/>
              <a:gd name="connsiteY35" fmla="*/ 351175 h 2354924"/>
              <a:gd name="connsiteX36" fmla="*/ 10150929 w 12174608"/>
              <a:gd name="connsiteY36" fmla="*/ 71775 h 2354924"/>
              <a:gd name="connsiteX37" fmla="*/ 10017579 w 12174608"/>
              <a:gd name="connsiteY37" fmla="*/ 208300 h 2354924"/>
              <a:gd name="connsiteX38" fmla="*/ 9989004 w 12174608"/>
              <a:gd name="connsiteY38" fmla="*/ 754400 h 2354924"/>
              <a:gd name="connsiteX39" fmla="*/ 10398579 w 12174608"/>
              <a:gd name="connsiteY39" fmla="*/ 938550 h 2354924"/>
              <a:gd name="connsiteX40" fmla="*/ 9668329 w 12174608"/>
              <a:gd name="connsiteY40" fmla="*/ 1106825 h 2354924"/>
              <a:gd name="connsiteX41" fmla="*/ 8982529 w 12174608"/>
              <a:gd name="connsiteY41" fmla="*/ 1262400 h 2354924"/>
              <a:gd name="connsiteX42" fmla="*/ 8715829 w 12174608"/>
              <a:gd name="connsiteY42" fmla="*/ 1449725 h 2354924"/>
              <a:gd name="connsiteX43" fmla="*/ 8169729 w 12174608"/>
              <a:gd name="connsiteY43" fmla="*/ 1344950 h 2354924"/>
              <a:gd name="connsiteX44" fmla="*/ 7439479 w 12174608"/>
              <a:gd name="connsiteY44" fmla="*/ 1208425 h 2354924"/>
              <a:gd name="connsiteX45" fmla="*/ 7233104 w 12174608"/>
              <a:gd name="connsiteY45" fmla="*/ 1322725 h 2354924"/>
              <a:gd name="connsiteX46" fmla="*/ 7026729 w 12174608"/>
              <a:gd name="connsiteY46" fmla="*/ 1316375 h 2354924"/>
              <a:gd name="connsiteX47" fmla="*/ 6601279 w 12174608"/>
              <a:gd name="connsiteY47" fmla="*/ 1227475 h 2354924"/>
              <a:gd name="connsiteX48" fmla="*/ 6010729 w 12174608"/>
              <a:gd name="connsiteY48" fmla="*/ 1456075 h 2354924"/>
              <a:gd name="connsiteX49" fmla="*/ 5305879 w 12174608"/>
              <a:gd name="connsiteY49" fmla="*/ 1884700 h 2354924"/>
              <a:gd name="connsiteX50" fmla="*/ 4724854 w 12174608"/>
              <a:gd name="connsiteY50" fmla="*/ 2224425 h 2354924"/>
              <a:gd name="connsiteX51" fmla="*/ 4213679 w 12174608"/>
              <a:gd name="connsiteY51" fmla="*/ 2287925 h 2354924"/>
              <a:gd name="connsiteX52" fmla="*/ 3883479 w 12174608"/>
              <a:gd name="connsiteY52" fmla="*/ 2135525 h 2354924"/>
              <a:gd name="connsiteX53" fmla="*/ 3496129 w 12174608"/>
              <a:gd name="connsiteY53" fmla="*/ 2160925 h 2354924"/>
              <a:gd name="connsiteX54" fmla="*/ 3102429 w 12174608"/>
              <a:gd name="connsiteY54" fmla="*/ 2033925 h 2354924"/>
              <a:gd name="connsiteX55" fmla="*/ 2581729 w 12174608"/>
              <a:gd name="connsiteY55" fmla="*/ 1748175 h 2354924"/>
              <a:gd name="connsiteX56" fmla="*/ 2177422 w 12174608"/>
              <a:gd name="connsiteY56" fmla="*/ 1508410 h 2354924"/>
              <a:gd name="connsiteX57" fmla="*/ 2174248 w 12174608"/>
              <a:gd name="connsiteY57" fmla="*/ 1464832 h 2354924"/>
              <a:gd name="connsiteX58" fmla="*/ 2464149 w 12174608"/>
              <a:gd name="connsiteY58" fmla="*/ 1247049 h 2354924"/>
              <a:gd name="connsiteX59" fmla="*/ 2200870 w 12174608"/>
              <a:gd name="connsiteY59" fmla="*/ 1131143 h 2354924"/>
              <a:gd name="connsiteX60" fmla="*/ 2056528 w 12174608"/>
              <a:gd name="connsiteY60" fmla="*/ 1291114 h 2354924"/>
              <a:gd name="connsiteX61" fmla="*/ 2174912 w 12174608"/>
              <a:gd name="connsiteY61" fmla="*/ 1470066 h 2354924"/>
              <a:gd name="connsiteX62" fmla="*/ 2177388 w 12174608"/>
              <a:gd name="connsiteY62" fmla="*/ 1499862 h 2354924"/>
              <a:gd name="connsiteX63" fmla="*/ 1121229 w 12174608"/>
              <a:gd name="connsiteY63" fmla="*/ 2002175 h 2354924"/>
              <a:gd name="connsiteX64" fmla="*/ 454 w 12174608"/>
              <a:gd name="connsiteY64" fmla="*/ 2354600 h 2354924"/>
              <a:gd name="connsiteX65" fmla="*/ 3629 w 12174608"/>
              <a:gd name="connsiteY65" fmla="*/ 2329200 h 2354924"/>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58879 w 12174608"/>
              <a:gd name="connsiteY22" fmla="*/ 860335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211540"/>
              <a:gd name="connsiteY0" fmla="*/ 2308135 h 2333859"/>
              <a:gd name="connsiteX1" fmla="*/ 946604 w 12211540"/>
              <a:gd name="connsiteY1" fmla="*/ 2025560 h 2333859"/>
              <a:gd name="connsiteX2" fmla="*/ 2149652 w 12211540"/>
              <a:gd name="connsiteY2" fmla="*/ 1465574 h 2333859"/>
              <a:gd name="connsiteX3" fmla="*/ 2031197 w 12211540"/>
              <a:gd name="connsiteY3" fmla="*/ 1247406 h 2333859"/>
              <a:gd name="connsiteX4" fmla="*/ 2201845 w 12211540"/>
              <a:gd name="connsiteY4" fmla="*/ 1082619 h 2333859"/>
              <a:gd name="connsiteX5" fmla="*/ 2500330 w 12211540"/>
              <a:gd name="connsiteY5" fmla="*/ 1231392 h 2333859"/>
              <a:gd name="connsiteX6" fmla="*/ 2188692 w 12211540"/>
              <a:gd name="connsiteY6" fmla="*/ 1468714 h 2333859"/>
              <a:gd name="connsiteX7" fmla="*/ 2857954 w 12211540"/>
              <a:gd name="connsiteY7" fmla="*/ 1857285 h 2333859"/>
              <a:gd name="connsiteX8" fmla="*/ 3432629 w 12211540"/>
              <a:gd name="connsiteY8" fmla="*/ 2101760 h 2333859"/>
              <a:gd name="connsiteX9" fmla="*/ 3880304 w 12211540"/>
              <a:gd name="connsiteY9" fmla="*/ 2085885 h 2333859"/>
              <a:gd name="connsiteX10" fmla="*/ 4143829 w 12211540"/>
              <a:gd name="connsiteY10" fmla="*/ 2225585 h 2333859"/>
              <a:gd name="connsiteX11" fmla="*/ 4451804 w 12211540"/>
              <a:gd name="connsiteY11" fmla="*/ 2244635 h 2333859"/>
              <a:gd name="connsiteX12" fmla="*/ 4991554 w 12211540"/>
              <a:gd name="connsiteY12" fmla="*/ 2063660 h 2333859"/>
              <a:gd name="connsiteX13" fmla="*/ 5705929 w 12211540"/>
              <a:gd name="connsiteY13" fmla="*/ 1571535 h 2333859"/>
              <a:gd name="connsiteX14" fmla="*/ 6544129 w 12211540"/>
              <a:gd name="connsiteY14" fmla="*/ 1187360 h 2333859"/>
              <a:gd name="connsiteX15" fmla="*/ 7153729 w 12211540"/>
              <a:gd name="connsiteY15" fmla="*/ 1288960 h 2333859"/>
              <a:gd name="connsiteX16" fmla="*/ 7429954 w 12211540"/>
              <a:gd name="connsiteY16" fmla="*/ 1165135 h 2333859"/>
              <a:gd name="connsiteX17" fmla="*/ 8185604 w 12211540"/>
              <a:gd name="connsiteY17" fmla="*/ 1298485 h 2333859"/>
              <a:gd name="connsiteX18" fmla="*/ 8699954 w 12211540"/>
              <a:gd name="connsiteY18" fmla="*/ 1400085 h 2333859"/>
              <a:gd name="connsiteX19" fmla="*/ 8963479 w 12211540"/>
              <a:gd name="connsiteY19" fmla="*/ 1212760 h 2333859"/>
              <a:gd name="connsiteX20" fmla="*/ 9668329 w 12211540"/>
              <a:gd name="connsiteY20" fmla="*/ 1054010 h 2333859"/>
              <a:gd name="connsiteX21" fmla="*/ 10328729 w 12211540"/>
              <a:gd name="connsiteY21" fmla="*/ 920660 h 2333859"/>
              <a:gd name="connsiteX22" fmla="*/ 10243004 w 12211540"/>
              <a:gd name="connsiteY22" fmla="*/ 876210 h 2333859"/>
              <a:gd name="connsiteX23" fmla="*/ 9944554 w 12211540"/>
              <a:gd name="connsiteY23" fmla="*/ 707935 h 2333859"/>
              <a:gd name="connsiteX24" fmla="*/ 10036629 w 12211540"/>
              <a:gd name="connsiteY24" fmla="*/ 44360 h 2333859"/>
              <a:gd name="connsiteX25" fmla="*/ 10246179 w 12211540"/>
              <a:gd name="connsiteY25" fmla="*/ 136435 h 2333859"/>
              <a:gd name="connsiteX26" fmla="*/ 10770054 w 12211540"/>
              <a:gd name="connsiteY26" fmla="*/ 171360 h 2333859"/>
              <a:gd name="connsiteX27" fmla="*/ 11071679 w 12211540"/>
              <a:gd name="connsiteY27" fmla="*/ 374560 h 2333859"/>
              <a:gd name="connsiteX28" fmla="*/ 10909754 w 12211540"/>
              <a:gd name="connsiteY28" fmla="*/ 673010 h 2333859"/>
              <a:gd name="connsiteX29" fmla="*/ 12087679 w 12211540"/>
              <a:gd name="connsiteY29" fmla="*/ 920660 h 2333859"/>
              <a:gd name="connsiteX30" fmla="*/ 12157529 w 12211540"/>
              <a:gd name="connsiteY30" fmla="*/ 1009560 h 2333859"/>
              <a:gd name="connsiteX31" fmla="*/ 11922579 w 12211540"/>
              <a:gd name="connsiteY31" fmla="*/ 920660 h 2333859"/>
              <a:gd name="connsiteX32" fmla="*/ 10900229 w 12211540"/>
              <a:gd name="connsiteY32" fmla="*/ 698410 h 2333859"/>
              <a:gd name="connsiteX33" fmla="*/ 10827204 w 12211540"/>
              <a:gd name="connsiteY33" fmla="*/ 317410 h 2333859"/>
              <a:gd name="connsiteX34" fmla="*/ 10592254 w 12211540"/>
              <a:gd name="connsiteY34" fmla="*/ 199935 h 2333859"/>
              <a:gd name="connsiteX35" fmla="*/ 10325554 w 12211540"/>
              <a:gd name="connsiteY35" fmla="*/ 330110 h 2333859"/>
              <a:gd name="connsiteX36" fmla="*/ 10150929 w 12211540"/>
              <a:gd name="connsiteY36" fmla="*/ 50710 h 2333859"/>
              <a:gd name="connsiteX37" fmla="*/ 10017579 w 12211540"/>
              <a:gd name="connsiteY37" fmla="*/ 187235 h 2333859"/>
              <a:gd name="connsiteX38" fmla="*/ 9989004 w 12211540"/>
              <a:gd name="connsiteY38" fmla="*/ 733335 h 2333859"/>
              <a:gd name="connsiteX39" fmla="*/ 10398579 w 12211540"/>
              <a:gd name="connsiteY39" fmla="*/ 917485 h 2333859"/>
              <a:gd name="connsiteX40" fmla="*/ 9668329 w 12211540"/>
              <a:gd name="connsiteY40" fmla="*/ 1085760 h 2333859"/>
              <a:gd name="connsiteX41" fmla="*/ 8982529 w 12211540"/>
              <a:gd name="connsiteY41" fmla="*/ 1241335 h 2333859"/>
              <a:gd name="connsiteX42" fmla="*/ 8715829 w 12211540"/>
              <a:gd name="connsiteY42" fmla="*/ 1428660 h 2333859"/>
              <a:gd name="connsiteX43" fmla="*/ 8169729 w 12211540"/>
              <a:gd name="connsiteY43" fmla="*/ 1323885 h 2333859"/>
              <a:gd name="connsiteX44" fmla="*/ 7439479 w 12211540"/>
              <a:gd name="connsiteY44" fmla="*/ 1187360 h 2333859"/>
              <a:gd name="connsiteX45" fmla="*/ 7233104 w 12211540"/>
              <a:gd name="connsiteY45" fmla="*/ 1301660 h 2333859"/>
              <a:gd name="connsiteX46" fmla="*/ 7026729 w 12211540"/>
              <a:gd name="connsiteY46" fmla="*/ 1295310 h 2333859"/>
              <a:gd name="connsiteX47" fmla="*/ 6601279 w 12211540"/>
              <a:gd name="connsiteY47" fmla="*/ 1206410 h 2333859"/>
              <a:gd name="connsiteX48" fmla="*/ 6010729 w 12211540"/>
              <a:gd name="connsiteY48" fmla="*/ 1435010 h 2333859"/>
              <a:gd name="connsiteX49" fmla="*/ 5305879 w 12211540"/>
              <a:gd name="connsiteY49" fmla="*/ 1863635 h 2333859"/>
              <a:gd name="connsiteX50" fmla="*/ 4724854 w 12211540"/>
              <a:gd name="connsiteY50" fmla="*/ 2203360 h 2333859"/>
              <a:gd name="connsiteX51" fmla="*/ 4213679 w 12211540"/>
              <a:gd name="connsiteY51" fmla="*/ 2266860 h 2333859"/>
              <a:gd name="connsiteX52" fmla="*/ 3883479 w 12211540"/>
              <a:gd name="connsiteY52" fmla="*/ 2114460 h 2333859"/>
              <a:gd name="connsiteX53" fmla="*/ 3496129 w 12211540"/>
              <a:gd name="connsiteY53" fmla="*/ 2139860 h 2333859"/>
              <a:gd name="connsiteX54" fmla="*/ 3102429 w 12211540"/>
              <a:gd name="connsiteY54" fmla="*/ 2012860 h 2333859"/>
              <a:gd name="connsiteX55" fmla="*/ 2581729 w 12211540"/>
              <a:gd name="connsiteY55" fmla="*/ 1727110 h 2333859"/>
              <a:gd name="connsiteX56" fmla="*/ 2177422 w 12211540"/>
              <a:gd name="connsiteY56" fmla="*/ 1487345 h 2333859"/>
              <a:gd name="connsiteX57" fmla="*/ 2174248 w 12211540"/>
              <a:gd name="connsiteY57" fmla="*/ 1443767 h 2333859"/>
              <a:gd name="connsiteX58" fmla="*/ 2464149 w 12211540"/>
              <a:gd name="connsiteY58" fmla="*/ 1225984 h 2333859"/>
              <a:gd name="connsiteX59" fmla="*/ 2200870 w 12211540"/>
              <a:gd name="connsiteY59" fmla="*/ 1110078 h 2333859"/>
              <a:gd name="connsiteX60" fmla="*/ 2056528 w 12211540"/>
              <a:gd name="connsiteY60" fmla="*/ 1270049 h 2333859"/>
              <a:gd name="connsiteX61" fmla="*/ 2174912 w 12211540"/>
              <a:gd name="connsiteY61" fmla="*/ 1449001 h 2333859"/>
              <a:gd name="connsiteX62" fmla="*/ 2177388 w 12211540"/>
              <a:gd name="connsiteY62" fmla="*/ 1478797 h 2333859"/>
              <a:gd name="connsiteX63" fmla="*/ 1121229 w 12211540"/>
              <a:gd name="connsiteY63" fmla="*/ 1981110 h 2333859"/>
              <a:gd name="connsiteX64" fmla="*/ 454 w 12211540"/>
              <a:gd name="connsiteY64" fmla="*/ 2333535 h 2333859"/>
              <a:gd name="connsiteX65" fmla="*/ 3629 w 12211540"/>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1071679 w 12193175"/>
              <a:gd name="connsiteY27" fmla="*/ 37456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0925629 w 12193175"/>
              <a:gd name="connsiteY27" fmla="*/ 31741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862129 w 12189982"/>
              <a:gd name="connsiteY27" fmla="*/ 333285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91286"/>
              <a:gd name="connsiteY0" fmla="*/ 2308135 h 2333859"/>
              <a:gd name="connsiteX1" fmla="*/ 946604 w 12191286"/>
              <a:gd name="connsiteY1" fmla="*/ 2025560 h 2333859"/>
              <a:gd name="connsiteX2" fmla="*/ 2149652 w 12191286"/>
              <a:gd name="connsiteY2" fmla="*/ 1465574 h 2333859"/>
              <a:gd name="connsiteX3" fmla="*/ 2031197 w 12191286"/>
              <a:gd name="connsiteY3" fmla="*/ 1247406 h 2333859"/>
              <a:gd name="connsiteX4" fmla="*/ 2201845 w 12191286"/>
              <a:gd name="connsiteY4" fmla="*/ 1082619 h 2333859"/>
              <a:gd name="connsiteX5" fmla="*/ 2500330 w 12191286"/>
              <a:gd name="connsiteY5" fmla="*/ 1231392 h 2333859"/>
              <a:gd name="connsiteX6" fmla="*/ 2188692 w 12191286"/>
              <a:gd name="connsiteY6" fmla="*/ 1468714 h 2333859"/>
              <a:gd name="connsiteX7" fmla="*/ 2857954 w 12191286"/>
              <a:gd name="connsiteY7" fmla="*/ 1857285 h 2333859"/>
              <a:gd name="connsiteX8" fmla="*/ 3432629 w 12191286"/>
              <a:gd name="connsiteY8" fmla="*/ 2101760 h 2333859"/>
              <a:gd name="connsiteX9" fmla="*/ 3880304 w 12191286"/>
              <a:gd name="connsiteY9" fmla="*/ 2085885 h 2333859"/>
              <a:gd name="connsiteX10" fmla="*/ 4143829 w 12191286"/>
              <a:gd name="connsiteY10" fmla="*/ 2225585 h 2333859"/>
              <a:gd name="connsiteX11" fmla="*/ 4451804 w 12191286"/>
              <a:gd name="connsiteY11" fmla="*/ 2244635 h 2333859"/>
              <a:gd name="connsiteX12" fmla="*/ 4991554 w 12191286"/>
              <a:gd name="connsiteY12" fmla="*/ 2063660 h 2333859"/>
              <a:gd name="connsiteX13" fmla="*/ 5705929 w 12191286"/>
              <a:gd name="connsiteY13" fmla="*/ 1571535 h 2333859"/>
              <a:gd name="connsiteX14" fmla="*/ 6544129 w 12191286"/>
              <a:gd name="connsiteY14" fmla="*/ 1187360 h 2333859"/>
              <a:gd name="connsiteX15" fmla="*/ 7153729 w 12191286"/>
              <a:gd name="connsiteY15" fmla="*/ 1288960 h 2333859"/>
              <a:gd name="connsiteX16" fmla="*/ 7429954 w 12191286"/>
              <a:gd name="connsiteY16" fmla="*/ 1165135 h 2333859"/>
              <a:gd name="connsiteX17" fmla="*/ 8185604 w 12191286"/>
              <a:gd name="connsiteY17" fmla="*/ 1298485 h 2333859"/>
              <a:gd name="connsiteX18" fmla="*/ 8699954 w 12191286"/>
              <a:gd name="connsiteY18" fmla="*/ 1400085 h 2333859"/>
              <a:gd name="connsiteX19" fmla="*/ 8963479 w 12191286"/>
              <a:gd name="connsiteY19" fmla="*/ 1212760 h 2333859"/>
              <a:gd name="connsiteX20" fmla="*/ 9668329 w 12191286"/>
              <a:gd name="connsiteY20" fmla="*/ 1054010 h 2333859"/>
              <a:gd name="connsiteX21" fmla="*/ 10328729 w 12191286"/>
              <a:gd name="connsiteY21" fmla="*/ 920660 h 2333859"/>
              <a:gd name="connsiteX22" fmla="*/ 10243004 w 12191286"/>
              <a:gd name="connsiteY22" fmla="*/ 876210 h 2333859"/>
              <a:gd name="connsiteX23" fmla="*/ 9944554 w 12191286"/>
              <a:gd name="connsiteY23" fmla="*/ 707935 h 2333859"/>
              <a:gd name="connsiteX24" fmla="*/ 10036629 w 12191286"/>
              <a:gd name="connsiteY24" fmla="*/ 44360 h 2333859"/>
              <a:gd name="connsiteX25" fmla="*/ 10246179 w 12191286"/>
              <a:gd name="connsiteY25" fmla="*/ 136435 h 2333859"/>
              <a:gd name="connsiteX26" fmla="*/ 10770054 w 12191286"/>
              <a:gd name="connsiteY26" fmla="*/ 171360 h 2333859"/>
              <a:gd name="connsiteX27" fmla="*/ 10862129 w 12191286"/>
              <a:gd name="connsiteY27" fmla="*/ 333285 h 2333859"/>
              <a:gd name="connsiteX28" fmla="*/ 10941504 w 12191286"/>
              <a:gd name="connsiteY28" fmla="*/ 688885 h 2333859"/>
              <a:gd name="connsiteX29" fmla="*/ 12055929 w 12191286"/>
              <a:gd name="connsiteY29" fmla="*/ 933360 h 2333859"/>
              <a:gd name="connsiteX30" fmla="*/ 12157529 w 12191286"/>
              <a:gd name="connsiteY30" fmla="*/ 1009560 h 2333859"/>
              <a:gd name="connsiteX31" fmla="*/ 11922579 w 12191286"/>
              <a:gd name="connsiteY31" fmla="*/ 920660 h 2333859"/>
              <a:gd name="connsiteX32" fmla="*/ 10900229 w 12191286"/>
              <a:gd name="connsiteY32" fmla="*/ 698410 h 2333859"/>
              <a:gd name="connsiteX33" fmla="*/ 10827204 w 12191286"/>
              <a:gd name="connsiteY33" fmla="*/ 317410 h 2333859"/>
              <a:gd name="connsiteX34" fmla="*/ 10592254 w 12191286"/>
              <a:gd name="connsiteY34" fmla="*/ 199935 h 2333859"/>
              <a:gd name="connsiteX35" fmla="*/ 10325554 w 12191286"/>
              <a:gd name="connsiteY35" fmla="*/ 330110 h 2333859"/>
              <a:gd name="connsiteX36" fmla="*/ 10150929 w 12191286"/>
              <a:gd name="connsiteY36" fmla="*/ 50710 h 2333859"/>
              <a:gd name="connsiteX37" fmla="*/ 10017579 w 12191286"/>
              <a:gd name="connsiteY37" fmla="*/ 187235 h 2333859"/>
              <a:gd name="connsiteX38" fmla="*/ 9989004 w 12191286"/>
              <a:gd name="connsiteY38" fmla="*/ 733335 h 2333859"/>
              <a:gd name="connsiteX39" fmla="*/ 10398579 w 12191286"/>
              <a:gd name="connsiteY39" fmla="*/ 917485 h 2333859"/>
              <a:gd name="connsiteX40" fmla="*/ 9668329 w 12191286"/>
              <a:gd name="connsiteY40" fmla="*/ 1085760 h 2333859"/>
              <a:gd name="connsiteX41" fmla="*/ 8982529 w 12191286"/>
              <a:gd name="connsiteY41" fmla="*/ 1241335 h 2333859"/>
              <a:gd name="connsiteX42" fmla="*/ 8715829 w 12191286"/>
              <a:gd name="connsiteY42" fmla="*/ 1428660 h 2333859"/>
              <a:gd name="connsiteX43" fmla="*/ 8169729 w 12191286"/>
              <a:gd name="connsiteY43" fmla="*/ 1323885 h 2333859"/>
              <a:gd name="connsiteX44" fmla="*/ 7439479 w 12191286"/>
              <a:gd name="connsiteY44" fmla="*/ 1187360 h 2333859"/>
              <a:gd name="connsiteX45" fmla="*/ 7233104 w 12191286"/>
              <a:gd name="connsiteY45" fmla="*/ 1301660 h 2333859"/>
              <a:gd name="connsiteX46" fmla="*/ 7026729 w 12191286"/>
              <a:gd name="connsiteY46" fmla="*/ 1295310 h 2333859"/>
              <a:gd name="connsiteX47" fmla="*/ 6601279 w 12191286"/>
              <a:gd name="connsiteY47" fmla="*/ 1206410 h 2333859"/>
              <a:gd name="connsiteX48" fmla="*/ 6010729 w 12191286"/>
              <a:gd name="connsiteY48" fmla="*/ 1435010 h 2333859"/>
              <a:gd name="connsiteX49" fmla="*/ 5305879 w 12191286"/>
              <a:gd name="connsiteY49" fmla="*/ 1863635 h 2333859"/>
              <a:gd name="connsiteX50" fmla="*/ 4724854 w 12191286"/>
              <a:gd name="connsiteY50" fmla="*/ 2203360 h 2333859"/>
              <a:gd name="connsiteX51" fmla="*/ 4213679 w 12191286"/>
              <a:gd name="connsiteY51" fmla="*/ 2266860 h 2333859"/>
              <a:gd name="connsiteX52" fmla="*/ 3883479 w 12191286"/>
              <a:gd name="connsiteY52" fmla="*/ 2114460 h 2333859"/>
              <a:gd name="connsiteX53" fmla="*/ 3496129 w 12191286"/>
              <a:gd name="connsiteY53" fmla="*/ 2139860 h 2333859"/>
              <a:gd name="connsiteX54" fmla="*/ 3102429 w 12191286"/>
              <a:gd name="connsiteY54" fmla="*/ 2012860 h 2333859"/>
              <a:gd name="connsiteX55" fmla="*/ 2581729 w 12191286"/>
              <a:gd name="connsiteY55" fmla="*/ 1727110 h 2333859"/>
              <a:gd name="connsiteX56" fmla="*/ 2177422 w 12191286"/>
              <a:gd name="connsiteY56" fmla="*/ 1487345 h 2333859"/>
              <a:gd name="connsiteX57" fmla="*/ 2174248 w 12191286"/>
              <a:gd name="connsiteY57" fmla="*/ 1443767 h 2333859"/>
              <a:gd name="connsiteX58" fmla="*/ 2464149 w 12191286"/>
              <a:gd name="connsiteY58" fmla="*/ 1225984 h 2333859"/>
              <a:gd name="connsiteX59" fmla="*/ 2200870 w 12191286"/>
              <a:gd name="connsiteY59" fmla="*/ 1110078 h 2333859"/>
              <a:gd name="connsiteX60" fmla="*/ 2056528 w 12191286"/>
              <a:gd name="connsiteY60" fmla="*/ 1270049 h 2333859"/>
              <a:gd name="connsiteX61" fmla="*/ 2174912 w 12191286"/>
              <a:gd name="connsiteY61" fmla="*/ 1449001 h 2333859"/>
              <a:gd name="connsiteX62" fmla="*/ 2177388 w 12191286"/>
              <a:gd name="connsiteY62" fmla="*/ 1478797 h 2333859"/>
              <a:gd name="connsiteX63" fmla="*/ 1121229 w 12191286"/>
              <a:gd name="connsiteY63" fmla="*/ 1981110 h 2333859"/>
              <a:gd name="connsiteX64" fmla="*/ 454 w 12191286"/>
              <a:gd name="connsiteY64" fmla="*/ 2333535 h 2333859"/>
              <a:gd name="connsiteX65" fmla="*/ 3629 w 12191286"/>
              <a:gd name="connsiteY65" fmla="*/ 2308135 h 2333859"/>
              <a:gd name="connsiteX0" fmla="*/ 3629 w 12191286"/>
              <a:gd name="connsiteY0" fmla="*/ 2293374 h 2319098"/>
              <a:gd name="connsiteX1" fmla="*/ 946604 w 12191286"/>
              <a:gd name="connsiteY1" fmla="*/ 2010799 h 2319098"/>
              <a:gd name="connsiteX2" fmla="*/ 2149652 w 12191286"/>
              <a:gd name="connsiteY2" fmla="*/ 1450813 h 2319098"/>
              <a:gd name="connsiteX3" fmla="*/ 2031197 w 12191286"/>
              <a:gd name="connsiteY3" fmla="*/ 1232645 h 2319098"/>
              <a:gd name="connsiteX4" fmla="*/ 2201845 w 12191286"/>
              <a:gd name="connsiteY4" fmla="*/ 1067858 h 2319098"/>
              <a:gd name="connsiteX5" fmla="*/ 2500330 w 12191286"/>
              <a:gd name="connsiteY5" fmla="*/ 1216631 h 2319098"/>
              <a:gd name="connsiteX6" fmla="*/ 2188692 w 12191286"/>
              <a:gd name="connsiteY6" fmla="*/ 1453953 h 2319098"/>
              <a:gd name="connsiteX7" fmla="*/ 2857954 w 12191286"/>
              <a:gd name="connsiteY7" fmla="*/ 1842524 h 2319098"/>
              <a:gd name="connsiteX8" fmla="*/ 3432629 w 12191286"/>
              <a:gd name="connsiteY8" fmla="*/ 2086999 h 2319098"/>
              <a:gd name="connsiteX9" fmla="*/ 3880304 w 12191286"/>
              <a:gd name="connsiteY9" fmla="*/ 2071124 h 2319098"/>
              <a:gd name="connsiteX10" fmla="*/ 4143829 w 12191286"/>
              <a:gd name="connsiteY10" fmla="*/ 2210824 h 2319098"/>
              <a:gd name="connsiteX11" fmla="*/ 4451804 w 12191286"/>
              <a:gd name="connsiteY11" fmla="*/ 2229874 h 2319098"/>
              <a:gd name="connsiteX12" fmla="*/ 4991554 w 12191286"/>
              <a:gd name="connsiteY12" fmla="*/ 2048899 h 2319098"/>
              <a:gd name="connsiteX13" fmla="*/ 5705929 w 12191286"/>
              <a:gd name="connsiteY13" fmla="*/ 1556774 h 2319098"/>
              <a:gd name="connsiteX14" fmla="*/ 6544129 w 12191286"/>
              <a:gd name="connsiteY14" fmla="*/ 1172599 h 2319098"/>
              <a:gd name="connsiteX15" fmla="*/ 7153729 w 12191286"/>
              <a:gd name="connsiteY15" fmla="*/ 1274199 h 2319098"/>
              <a:gd name="connsiteX16" fmla="*/ 7429954 w 12191286"/>
              <a:gd name="connsiteY16" fmla="*/ 1150374 h 2319098"/>
              <a:gd name="connsiteX17" fmla="*/ 8185604 w 12191286"/>
              <a:gd name="connsiteY17" fmla="*/ 1283724 h 2319098"/>
              <a:gd name="connsiteX18" fmla="*/ 8699954 w 12191286"/>
              <a:gd name="connsiteY18" fmla="*/ 1385324 h 2319098"/>
              <a:gd name="connsiteX19" fmla="*/ 8963479 w 12191286"/>
              <a:gd name="connsiteY19" fmla="*/ 1197999 h 2319098"/>
              <a:gd name="connsiteX20" fmla="*/ 9668329 w 12191286"/>
              <a:gd name="connsiteY20" fmla="*/ 1039249 h 2319098"/>
              <a:gd name="connsiteX21" fmla="*/ 10328729 w 12191286"/>
              <a:gd name="connsiteY21" fmla="*/ 905899 h 2319098"/>
              <a:gd name="connsiteX22" fmla="*/ 10243004 w 12191286"/>
              <a:gd name="connsiteY22" fmla="*/ 861449 h 2319098"/>
              <a:gd name="connsiteX23" fmla="*/ 9944554 w 12191286"/>
              <a:gd name="connsiteY23" fmla="*/ 693174 h 2319098"/>
              <a:gd name="connsiteX24" fmla="*/ 10036629 w 12191286"/>
              <a:gd name="connsiteY24" fmla="*/ 29599 h 2319098"/>
              <a:gd name="connsiteX25" fmla="*/ 10246179 w 12191286"/>
              <a:gd name="connsiteY25" fmla="*/ 121674 h 2319098"/>
              <a:gd name="connsiteX26" fmla="*/ 10687504 w 12191286"/>
              <a:gd name="connsiteY26" fmla="*/ 175649 h 2319098"/>
              <a:gd name="connsiteX27" fmla="*/ 10862129 w 12191286"/>
              <a:gd name="connsiteY27" fmla="*/ 318524 h 2319098"/>
              <a:gd name="connsiteX28" fmla="*/ 10941504 w 12191286"/>
              <a:gd name="connsiteY28" fmla="*/ 674124 h 2319098"/>
              <a:gd name="connsiteX29" fmla="*/ 12055929 w 12191286"/>
              <a:gd name="connsiteY29" fmla="*/ 918599 h 2319098"/>
              <a:gd name="connsiteX30" fmla="*/ 12157529 w 12191286"/>
              <a:gd name="connsiteY30" fmla="*/ 994799 h 2319098"/>
              <a:gd name="connsiteX31" fmla="*/ 11922579 w 12191286"/>
              <a:gd name="connsiteY31" fmla="*/ 905899 h 2319098"/>
              <a:gd name="connsiteX32" fmla="*/ 10900229 w 12191286"/>
              <a:gd name="connsiteY32" fmla="*/ 683649 h 2319098"/>
              <a:gd name="connsiteX33" fmla="*/ 10827204 w 12191286"/>
              <a:gd name="connsiteY33" fmla="*/ 302649 h 2319098"/>
              <a:gd name="connsiteX34" fmla="*/ 10592254 w 12191286"/>
              <a:gd name="connsiteY34" fmla="*/ 185174 h 2319098"/>
              <a:gd name="connsiteX35" fmla="*/ 10325554 w 12191286"/>
              <a:gd name="connsiteY35" fmla="*/ 315349 h 2319098"/>
              <a:gd name="connsiteX36" fmla="*/ 10150929 w 12191286"/>
              <a:gd name="connsiteY36" fmla="*/ 35949 h 2319098"/>
              <a:gd name="connsiteX37" fmla="*/ 10017579 w 12191286"/>
              <a:gd name="connsiteY37" fmla="*/ 172474 h 2319098"/>
              <a:gd name="connsiteX38" fmla="*/ 9989004 w 12191286"/>
              <a:gd name="connsiteY38" fmla="*/ 718574 h 2319098"/>
              <a:gd name="connsiteX39" fmla="*/ 10398579 w 12191286"/>
              <a:gd name="connsiteY39" fmla="*/ 902724 h 2319098"/>
              <a:gd name="connsiteX40" fmla="*/ 9668329 w 12191286"/>
              <a:gd name="connsiteY40" fmla="*/ 1070999 h 2319098"/>
              <a:gd name="connsiteX41" fmla="*/ 8982529 w 12191286"/>
              <a:gd name="connsiteY41" fmla="*/ 1226574 h 2319098"/>
              <a:gd name="connsiteX42" fmla="*/ 8715829 w 12191286"/>
              <a:gd name="connsiteY42" fmla="*/ 1413899 h 2319098"/>
              <a:gd name="connsiteX43" fmla="*/ 8169729 w 12191286"/>
              <a:gd name="connsiteY43" fmla="*/ 1309124 h 2319098"/>
              <a:gd name="connsiteX44" fmla="*/ 7439479 w 12191286"/>
              <a:gd name="connsiteY44" fmla="*/ 1172599 h 2319098"/>
              <a:gd name="connsiteX45" fmla="*/ 7233104 w 12191286"/>
              <a:gd name="connsiteY45" fmla="*/ 1286899 h 2319098"/>
              <a:gd name="connsiteX46" fmla="*/ 7026729 w 12191286"/>
              <a:gd name="connsiteY46" fmla="*/ 1280549 h 2319098"/>
              <a:gd name="connsiteX47" fmla="*/ 6601279 w 12191286"/>
              <a:gd name="connsiteY47" fmla="*/ 1191649 h 2319098"/>
              <a:gd name="connsiteX48" fmla="*/ 6010729 w 12191286"/>
              <a:gd name="connsiteY48" fmla="*/ 1420249 h 2319098"/>
              <a:gd name="connsiteX49" fmla="*/ 5305879 w 12191286"/>
              <a:gd name="connsiteY49" fmla="*/ 1848874 h 2319098"/>
              <a:gd name="connsiteX50" fmla="*/ 4724854 w 12191286"/>
              <a:gd name="connsiteY50" fmla="*/ 2188599 h 2319098"/>
              <a:gd name="connsiteX51" fmla="*/ 4213679 w 12191286"/>
              <a:gd name="connsiteY51" fmla="*/ 2252099 h 2319098"/>
              <a:gd name="connsiteX52" fmla="*/ 3883479 w 12191286"/>
              <a:gd name="connsiteY52" fmla="*/ 2099699 h 2319098"/>
              <a:gd name="connsiteX53" fmla="*/ 3496129 w 12191286"/>
              <a:gd name="connsiteY53" fmla="*/ 2125099 h 2319098"/>
              <a:gd name="connsiteX54" fmla="*/ 3102429 w 12191286"/>
              <a:gd name="connsiteY54" fmla="*/ 1998099 h 2319098"/>
              <a:gd name="connsiteX55" fmla="*/ 2581729 w 12191286"/>
              <a:gd name="connsiteY55" fmla="*/ 1712349 h 2319098"/>
              <a:gd name="connsiteX56" fmla="*/ 2177422 w 12191286"/>
              <a:gd name="connsiteY56" fmla="*/ 1472584 h 2319098"/>
              <a:gd name="connsiteX57" fmla="*/ 2174248 w 12191286"/>
              <a:gd name="connsiteY57" fmla="*/ 1429006 h 2319098"/>
              <a:gd name="connsiteX58" fmla="*/ 2464149 w 12191286"/>
              <a:gd name="connsiteY58" fmla="*/ 1211223 h 2319098"/>
              <a:gd name="connsiteX59" fmla="*/ 2200870 w 12191286"/>
              <a:gd name="connsiteY59" fmla="*/ 1095317 h 2319098"/>
              <a:gd name="connsiteX60" fmla="*/ 2056528 w 12191286"/>
              <a:gd name="connsiteY60" fmla="*/ 1255288 h 2319098"/>
              <a:gd name="connsiteX61" fmla="*/ 2174912 w 12191286"/>
              <a:gd name="connsiteY61" fmla="*/ 1434240 h 2319098"/>
              <a:gd name="connsiteX62" fmla="*/ 2177388 w 12191286"/>
              <a:gd name="connsiteY62" fmla="*/ 1464036 h 2319098"/>
              <a:gd name="connsiteX63" fmla="*/ 1121229 w 12191286"/>
              <a:gd name="connsiteY63" fmla="*/ 1966349 h 2319098"/>
              <a:gd name="connsiteX64" fmla="*/ 454 w 12191286"/>
              <a:gd name="connsiteY64" fmla="*/ 2318774 h 2319098"/>
              <a:gd name="connsiteX65" fmla="*/ 3629 w 12191286"/>
              <a:gd name="connsiteY65" fmla="*/ 2293374 h 2319098"/>
              <a:gd name="connsiteX0" fmla="*/ 3629 w 12191286"/>
              <a:gd name="connsiteY0" fmla="*/ 2274140 h 2299864"/>
              <a:gd name="connsiteX1" fmla="*/ 946604 w 12191286"/>
              <a:gd name="connsiteY1" fmla="*/ 1991565 h 2299864"/>
              <a:gd name="connsiteX2" fmla="*/ 2149652 w 12191286"/>
              <a:gd name="connsiteY2" fmla="*/ 1431579 h 2299864"/>
              <a:gd name="connsiteX3" fmla="*/ 2031197 w 12191286"/>
              <a:gd name="connsiteY3" fmla="*/ 1213411 h 2299864"/>
              <a:gd name="connsiteX4" fmla="*/ 2201845 w 12191286"/>
              <a:gd name="connsiteY4" fmla="*/ 1048624 h 2299864"/>
              <a:gd name="connsiteX5" fmla="*/ 2500330 w 12191286"/>
              <a:gd name="connsiteY5" fmla="*/ 1197397 h 2299864"/>
              <a:gd name="connsiteX6" fmla="*/ 2188692 w 12191286"/>
              <a:gd name="connsiteY6" fmla="*/ 1434719 h 2299864"/>
              <a:gd name="connsiteX7" fmla="*/ 2857954 w 12191286"/>
              <a:gd name="connsiteY7" fmla="*/ 1823290 h 2299864"/>
              <a:gd name="connsiteX8" fmla="*/ 3432629 w 12191286"/>
              <a:gd name="connsiteY8" fmla="*/ 2067765 h 2299864"/>
              <a:gd name="connsiteX9" fmla="*/ 3880304 w 12191286"/>
              <a:gd name="connsiteY9" fmla="*/ 2051890 h 2299864"/>
              <a:gd name="connsiteX10" fmla="*/ 4143829 w 12191286"/>
              <a:gd name="connsiteY10" fmla="*/ 2191590 h 2299864"/>
              <a:gd name="connsiteX11" fmla="*/ 4451804 w 12191286"/>
              <a:gd name="connsiteY11" fmla="*/ 2210640 h 2299864"/>
              <a:gd name="connsiteX12" fmla="*/ 4991554 w 12191286"/>
              <a:gd name="connsiteY12" fmla="*/ 2029665 h 2299864"/>
              <a:gd name="connsiteX13" fmla="*/ 5705929 w 12191286"/>
              <a:gd name="connsiteY13" fmla="*/ 1537540 h 2299864"/>
              <a:gd name="connsiteX14" fmla="*/ 6544129 w 12191286"/>
              <a:gd name="connsiteY14" fmla="*/ 1153365 h 2299864"/>
              <a:gd name="connsiteX15" fmla="*/ 7153729 w 12191286"/>
              <a:gd name="connsiteY15" fmla="*/ 1254965 h 2299864"/>
              <a:gd name="connsiteX16" fmla="*/ 7429954 w 12191286"/>
              <a:gd name="connsiteY16" fmla="*/ 1131140 h 2299864"/>
              <a:gd name="connsiteX17" fmla="*/ 8185604 w 12191286"/>
              <a:gd name="connsiteY17" fmla="*/ 1264490 h 2299864"/>
              <a:gd name="connsiteX18" fmla="*/ 8699954 w 12191286"/>
              <a:gd name="connsiteY18" fmla="*/ 1366090 h 2299864"/>
              <a:gd name="connsiteX19" fmla="*/ 8963479 w 12191286"/>
              <a:gd name="connsiteY19" fmla="*/ 1178765 h 2299864"/>
              <a:gd name="connsiteX20" fmla="*/ 9668329 w 12191286"/>
              <a:gd name="connsiteY20" fmla="*/ 1020015 h 2299864"/>
              <a:gd name="connsiteX21" fmla="*/ 10328729 w 12191286"/>
              <a:gd name="connsiteY21" fmla="*/ 886665 h 2299864"/>
              <a:gd name="connsiteX22" fmla="*/ 10243004 w 12191286"/>
              <a:gd name="connsiteY22" fmla="*/ 842215 h 2299864"/>
              <a:gd name="connsiteX23" fmla="*/ 9944554 w 12191286"/>
              <a:gd name="connsiteY23" fmla="*/ 673940 h 2299864"/>
              <a:gd name="connsiteX24" fmla="*/ 10036629 w 12191286"/>
              <a:gd name="connsiteY24" fmla="*/ 10365 h 2299864"/>
              <a:gd name="connsiteX25" fmla="*/ 10331904 w 12191286"/>
              <a:gd name="connsiteY25" fmla="*/ 261190 h 2299864"/>
              <a:gd name="connsiteX26" fmla="*/ 10687504 w 12191286"/>
              <a:gd name="connsiteY26" fmla="*/ 156415 h 2299864"/>
              <a:gd name="connsiteX27" fmla="*/ 10862129 w 12191286"/>
              <a:gd name="connsiteY27" fmla="*/ 299290 h 2299864"/>
              <a:gd name="connsiteX28" fmla="*/ 10941504 w 12191286"/>
              <a:gd name="connsiteY28" fmla="*/ 654890 h 2299864"/>
              <a:gd name="connsiteX29" fmla="*/ 12055929 w 12191286"/>
              <a:gd name="connsiteY29" fmla="*/ 899365 h 2299864"/>
              <a:gd name="connsiteX30" fmla="*/ 12157529 w 12191286"/>
              <a:gd name="connsiteY30" fmla="*/ 975565 h 2299864"/>
              <a:gd name="connsiteX31" fmla="*/ 11922579 w 12191286"/>
              <a:gd name="connsiteY31" fmla="*/ 886665 h 2299864"/>
              <a:gd name="connsiteX32" fmla="*/ 10900229 w 12191286"/>
              <a:gd name="connsiteY32" fmla="*/ 664415 h 2299864"/>
              <a:gd name="connsiteX33" fmla="*/ 10827204 w 12191286"/>
              <a:gd name="connsiteY33" fmla="*/ 283415 h 2299864"/>
              <a:gd name="connsiteX34" fmla="*/ 10592254 w 12191286"/>
              <a:gd name="connsiteY34" fmla="*/ 165940 h 2299864"/>
              <a:gd name="connsiteX35" fmla="*/ 10325554 w 12191286"/>
              <a:gd name="connsiteY35" fmla="*/ 296115 h 2299864"/>
              <a:gd name="connsiteX36" fmla="*/ 10150929 w 12191286"/>
              <a:gd name="connsiteY36" fmla="*/ 16715 h 2299864"/>
              <a:gd name="connsiteX37" fmla="*/ 10017579 w 12191286"/>
              <a:gd name="connsiteY37" fmla="*/ 153240 h 2299864"/>
              <a:gd name="connsiteX38" fmla="*/ 9989004 w 12191286"/>
              <a:gd name="connsiteY38" fmla="*/ 699340 h 2299864"/>
              <a:gd name="connsiteX39" fmla="*/ 10398579 w 12191286"/>
              <a:gd name="connsiteY39" fmla="*/ 883490 h 2299864"/>
              <a:gd name="connsiteX40" fmla="*/ 9668329 w 12191286"/>
              <a:gd name="connsiteY40" fmla="*/ 1051765 h 2299864"/>
              <a:gd name="connsiteX41" fmla="*/ 8982529 w 12191286"/>
              <a:gd name="connsiteY41" fmla="*/ 1207340 h 2299864"/>
              <a:gd name="connsiteX42" fmla="*/ 8715829 w 12191286"/>
              <a:gd name="connsiteY42" fmla="*/ 1394665 h 2299864"/>
              <a:gd name="connsiteX43" fmla="*/ 8169729 w 12191286"/>
              <a:gd name="connsiteY43" fmla="*/ 1289890 h 2299864"/>
              <a:gd name="connsiteX44" fmla="*/ 7439479 w 12191286"/>
              <a:gd name="connsiteY44" fmla="*/ 1153365 h 2299864"/>
              <a:gd name="connsiteX45" fmla="*/ 7233104 w 12191286"/>
              <a:gd name="connsiteY45" fmla="*/ 1267665 h 2299864"/>
              <a:gd name="connsiteX46" fmla="*/ 7026729 w 12191286"/>
              <a:gd name="connsiteY46" fmla="*/ 1261315 h 2299864"/>
              <a:gd name="connsiteX47" fmla="*/ 6601279 w 12191286"/>
              <a:gd name="connsiteY47" fmla="*/ 1172415 h 2299864"/>
              <a:gd name="connsiteX48" fmla="*/ 6010729 w 12191286"/>
              <a:gd name="connsiteY48" fmla="*/ 1401015 h 2299864"/>
              <a:gd name="connsiteX49" fmla="*/ 5305879 w 12191286"/>
              <a:gd name="connsiteY49" fmla="*/ 1829640 h 2299864"/>
              <a:gd name="connsiteX50" fmla="*/ 4724854 w 12191286"/>
              <a:gd name="connsiteY50" fmla="*/ 2169365 h 2299864"/>
              <a:gd name="connsiteX51" fmla="*/ 4213679 w 12191286"/>
              <a:gd name="connsiteY51" fmla="*/ 2232865 h 2299864"/>
              <a:gd name="connsiteX52" fmla="*/ 3883479 w 12191286"/>
              <a:gd name="connsiteY52" fmla="*/ 2080465 h 2299864"/>
              <a:gd name="connsiteX53" fmla="*/ 3496129 w 12191286"/>
              <a:gd name="connsiteY53" fmla="*/ 2105865 h 2299864"/>
              <a:gd name="connsiteX54" fmla="*/ 3102429 w 12191286"/>
              <a:gd name="connsiteY54" fmla="*/ 1978865 h 2299864"/>
              <a:gd name="connsiteX55" fmla="*/ 2581729 w 12191286"/>
              <a:gd name="connsiteY55" fmla="*/ 1693115 h 2299864"/>
              <a:gd name="connsiteX56" fmla="*/ 2177422 w 12191286"/>
              <a:gd name="connsiteY56" fmla="*/ 1453350 h 2299864"/>
              <a:gd name="connsiteX57" fmla="*/ 2174248 w 12191286"/>
              <a:gd name="connsiteY57" fmla="*/ 1409772 h 2299864"/>
              <a:gd name="connsiteX58" fmla="*/ 2464149 w 12191286"/>
              <a:gd name="connsiteY58" fmla="*/ 1191989 h 2299864"/>
              <a:gd name="connsiteX59" fmla="*/ 2200870 w 12191286"/>
              <a:gd name="connsiteY59" fmla="*/ 1076083 h 2299864"/>
              <a:gd name="connsiteX60" fmla="*/ 2056528 w 12191286"/>
              <a:gd name="connsiteY60" fmla="*/ 1236054 h 2299864"/>
              <a:gd name="connsiteX61" fmla="*/ 2174912 w 12191286"/>
              <a:gd name="connsiteY61" fmla="*/ 1415006 h 2299864"/>
              <a:gd name="connsiteX62" fmla="*/ 2177388 w 12191286"/>
              <a:gd name="connsiteY62" fmla="*/ 1444802 h 2299864"/>
              <a:gd name="connsiteX63" fmla="*/ 1121229 w 12191286"/>
              <a:gd name="connsiteY63" fmla="*/ 1947115 h 2299864"/>
              <a:gd name="connsiteX64" fmla="*/ 454 w 12191286"/>
              <a:gd name="connsiteY64" fmla="*/ 2299540 h 2299864"/>
              <a:gd name="connsiteX65" fmla="*/ 3629 w 12191286"/>
              <a:gd name="connsiteY65" fmla="*/ 2274140 h 2299864"/>
              <a:gd name="connsiteX0" fmla="*/ 3629 w 12191286"/>
              <a:gd name="connsiteY0" fmla="*/ 2271151 h 2296875"/>
              <a:gd name="connsiteX1" fmla="*/ 946604 w 12191286"/>
              <a:gd name="connsiteY1" fmla="*/ 1988576 h 2296875"/>
              <a:gd name="connsiteX2" fmla="*/ 2149652 w 12191286"/>
              <a:gd name="connsiteY2" fmla="*/ 1428590 h 2296875"/>
              <a:gd name="connsiteX3" fmla="*/ 2031197 w 12191286"/>
              <a:gd name="connsiteY3" fmla="*/ 1210422 h 2296875"/>
              <a:gd name="connsiteX4" fmla="*/ 2201845 w 12191286"/>
              <a:gd name="connsiteY4" fmla="*/ 1045635 h 2296875"/>
              <a:gd name="connsiteX5" fmla="*/ 2500330 w 12191286"/>
              <a:gd name="connsiteY5" fmla="*/ 1194408 h 2296875"/>
              <a:gd name="connsiteX6" fmla="*/ 2188692 w 12191286"/>
              <a:gd name="connsiteY6" fmla="*/ 1431730 h 2296875"/>
              <a:gd name="connsiteX7" fmla="*/ 2857954 w 12191286"/>
              <a:gd name="connsiteY7" fmla="*/ 1820301 h 2296875"/>
              <a:gd name="connsiteX8" fmla="*/ 3432629 w 12191286"/>
              <a:gd name="connsiteY8" fmla="*/ 2064776 h 2296875"/>
              <a:gd name="connsiteX9" fmla="*/ 3880304 w 12191286"/>
              <a:gd name="connsiteY9" fmla="*/ 2048901 h 2296875"/>
              <a:gd name="connsiteX10" fmla="*/ 4143829 w 12191286"/>
              <a:gd name="connsiteY10" fmla="*/ 2188601 h 2296875"/>
              <a:gd name="connsiteX11" fmla="*/ 4451804 w 12191286"/>
              <a:gd name="connsiteY11" fmla="*/ 2207651 h 2296875"/>
              <a:gd name="connsiteX12" fmla="*/ 4991554 w 12191286"/>
              <a:gd name="connsiteY12" fmla="*/ 2026676 h 2296875"/>
              <a:gd name="connsiteX13" fmla="*/ 5705929 w 12191286"/>
              <a:gd name="connsiteY13" fmla="*/ 1534551 h 2296875"/>
              <a:gd name="connsiteX14" fmla="*/ 6544129 w 12191286"/>
              <a:gd name="connsiteY14" fmla="*/ 1150376 h 2296875"/>
              <a:gd name="connsiteX15" fmla="*/ 7153729 w 12191286"/>
              <a:gd name="connsiteY15" fmla="*/ 1251976 h 2296875"/>
              <a:gd name="connsiteX16" fmla="*/ 7429954 w 12191286"/>
              <a:gd name="connsiteY16" fmla="*/ 1128151 h 2296875"/>
              <a:gd name="connsiteX17" fmla="*/ 8185604 w 12191286"/>
              <a:gd name="connsiteY17" fmla="*/ 1261501 h 2296875"/>
              <a:gd name="connsiteX18" fmla="*/ 8699954 w 12191286"/>
              <a:gd name="connsiteY18" fmla="*/ 1363101 h 2296875"/>
              <a:gd name="connsiteX19" fmla="*/ 8963479 w 12191286"/>
              <a:gd name="connsiteY19" fmla="*/ 1175776 h 2296875"/>
              <a:gd name="connsiteX20" fmla="*/ 9668329 w 12191286"/>
              <a:gd name="connsiteY20" fmla="*/ 1017026 h 2296875"/>
              <a:gd name="connsiteX21" fmla="*/ 10328729 w 12191286"/>
              <a:gd name="connsiteY21" fmla="*/ 883676 h 2296875"/>
              <a:gd name="connsiteX22" fmla="*/ 10243004 w 12191286"/>
              <a:gd name="connsiteY22" fmla="*/ 839226 h 2296875"/>
              <a:gd name="connsiteX23" fmla="*/ 9944554 w 12191286"/>
              <a:gd name="connsiteY23" fmla="*/ 670951 h 2296875"/>
              <a:gd name="connsiteX24" fmla="*/ 10036629 w 12191286"/>
              <a:gd name="connsiteY24" fmla="*/ 7376 h 2296875"/>
              <a:gd name="connsiteX25" fmla="*/ 10331904 w 12191286"/>
              <a:gd name="connsiteY25" fmla="*/ 258201 h 2296875"/>
              <a:gd name="connsiteX26" fmla="*/ 10687504 w 12191286"/>
              <a:gd name="connsiteY26" fmla="*/ 153426 h 2296875"/>
              <a:gd name="connsiteX27" fmla="*/ 10862129 w 12191286"/>
              <a:gd name="connsiteY27" fmla="*/ 296301 h 2296875"/>
              <a:gd name="connsiteX28" fmla="*/ 10941504 w 12191286"/>
              <a:gd name="connsiteY28" fmla="*/ 651901 h 2296875"/>
              <a:gd name="connsiteX29" fmla="*/ 12055929 w 12191286"/>
              <a:gd name="connsiteY29" fmla="*/ 896376 h 2296875"/>
              <a:gd name="connsiteX30" fmla="*/ 12157529 w 12191286"/>
              <a:gd name="connsiteY30" fmla="*/ 972576 h 2296875"/>
              <a:gd name="connsiteX31" fmla="*/ 11922579 w 12191286"/>
              <a:gd name="connsiteY31" fmla="*/ 883676 h 2296875"/>
              <a:gd name="connsiteX32" fmla="*/ 10900229 w 12191286"/>
              <a:gd name="connsiteY32" fmla="*/ 661426 h 2296875"/>
              <a:gd name="connsiteX33" fmla="*/ 10827204 w 12191286"/>
              <a:gd name="connsiteY33" fmla="*/ 280426 h 2296875"/>
              <a:gd name="connsiteX34" fmla="*/ 10592254 w 12191286"/>
              <a:gd name="connsiteY34" fmla="*/ 162951 h 2296875"/>
              <a:gd name="connsiteX35" fmla="*/ 10325554 w 12191286"/>
              <a:gd name="connsiteY35" fmla="*/ 293126 h 2296875"/>
              <a:gd name="connsiteX36" fmla="*/ 10150929 w 12191286"/>
              <a:gd name="connsiteY36" fmla="*/ 13726 h 2296875"/>
              <a:gd name="connsiteX37" fmla="*/ 10017579 w 12191286"/>
              <a:gd name="connsiteY37" fmla="*/ 150251 h 2296875"/>
              <a:gd name="connsiteX38" fmla="*/ 9989004 w 12191286"/>
              <a:gd name="connsiteY38" fmla="*/ 696351 h 2296875"/>
              <a:gd name="connsiteX39" fmla="*/ 10398579 w 12191286"/>
              <a:gd name="connsiteY39" fmla="*/ 880501 h 2296875"/>
              <a:gd name="connsiteX40" fmla="*/ 9668329 w 12191286"/>
              <a:gd name="connsiteY40" fmla="*/ 1048776 h 2296875"/>
              <a:gd name="connsiteX41" fmla="*/ 8982529 w 12191286"/>
              <a:gd name="connsiteY41" fmla="*/ 1204351 h 2296875"/>
              <a:gd name="connsiteX42" fmla="*/ 8715829 w 12191286"/>
              <a:gd name="connsiteY42" fmla="*/ 1391676 h 2296875"/>
              <a:gd name="connsiteX43" fmla="*/ 8169729 w 12191286"/>
              <a:gd name="connsiteY43" fmla="*/ 1286901 h 2296875"/>
              <a:gd name="connsiteX44" fmla="*/ 7439479 w 12191286"/>
              <a:gd name="connsiteY44" fmla="*/ 1150376 h 2296875"/>
              <a:gd name="connsiteX45" fmla="*/ 7233104 w 12191286"/>
              <a:gd name="connsiteY45" fmla="*/ 1264676 h 2296875"/>
              <a:gd name="connsiteX46" fmla="*/ 7026729 w 12191286"/>
              <a:gd name="connsiteY46" fmla="*/ 1258326 h 2296875"/>
              <a:gd name="connsiteX47" fmla="*/ 6601279 w 12191286"/>
              <a:gd name="connsiteY47" fmla="*/ 1169426 h 2296875"/>
              <a:gd name="connsiteX48" fmla="*/ 6010729 w 12191286"/>
              <a:gd name="connsiteY48" fmla="*/ 1398026 h 2296875"/>
              <a:gd name="connsiteX49" fmla="*/ 5305879 w 12191286"/>
              <a:gd name="connsiteY49" fmla="*/ 1826651 h 2296875"/>
              <a:gd name="connsiteX50" fmla="*/ 4724854 w 12191286"/>
              <a:gd name="connsiteY50" fmla="*/ 2166376 h 2296875"/>
              <a:gd name="connsiteX51" fmla="*/ 4213679 w 12191286"/>
              <a:gd name="connsiteY51" fmla="*/ 2229876 h 2296875"/>
              <a:gd name="connsiteX52" fmla="*/ 3883479 w 12191286"/>
              <a:gd name="connsiteY52" fmla="*/ 2077476 h 2296875"/>
              <a:gd name="connsiteX53" fmla="*/ 3496129 w 12191286"/>
              <a:gd name="connsiteY53" fmla="*/ 2102876 h 2296875"/>
              <a:gd name="connsiteX54" fmla="*/ 3102429 w 12191286"/>
              <a:gd name="connsiteY54" fmla="*/ 1975876 h 2296875"/>
              <a:gd name="connsiteX55" fmla="*/ 2581729 w 12191286"/>
              <a:gd name="connsiteY55" fmla="*/ 1690126 h 2296875"/>
              <a:gd name="connsiteX56" fmla="*/ 2177422 w 12191286"/>
              <a:gd name="connsiteY56" fmla="*/ 1450361 h 2296875"/>
              <a:gd name="connsiteX57" fmla="*/ 2174248 w 12191286"/>
              <a:gd name="connsiteY57" fmla="*/ 1406783 h 2296875"/>
              <a:gd name="connsiteX58" fmla="*/ 2464149 w 12191286"/>
              <a:gd name="connsiteY58" fmla="*/ 1189000 h 2296875"/>
              <a:gd name="connsiteX59" fmla="*/ 2200870 w 12191286"/>
              <a:gd name="connsiteY59" fmla="*/ 1073094 h 2296875"/>
              <a:gd name="connsiteX60" fmla="*/ 2056528 w 12191286"/>
              <a:gd name="connsiteY60" fmla="*/ 1233065 h 2296875"/>
              <a:gd name="connsiteX61" fmla="*/ 2174912 w 12191286"/>
              <a:gd name="connsiteY61" fmla="*/ 1412017 h 2296875"/>
              <a:gd name="connsiteX62" fmla="*/ 2177388 w 12191286"/>
              <a:gd name="connsiteY62" fmla="*/ 1441813 h 2296875"/>
              <a:gd name="connsiteX63" fmla="*/ 1121229 w 12191286"/>
              <a:gd name="connsiteY63" fmla="*/ 1944126 h 2296875"/>
              <a:gd name="connsiteX64" fmla="*/ 454 w 12191286"/>
              <a:gd name="connsiteY64" fmla="*/ 2296551 h 2296875"/>
              <a:gd name="connsiteX65" fmla="*/ 3629 w 12191286"/>
              <a:gd name="connsiteY65" fmla="*/ 2271151 h 2296875"/>
              <a:gd name="connsiteX0" fmla="*/ 3629 w 12191286"/>
              <a:gd name="connsiteY0" fmla="*/ 2271765 h 2297489"/>
              <a:gd name="connsiteX1" fmla="*/ 946604 w 12191286"/>
              <a:gd name="connsiteY1" fmla="*/ 1989190 h 2297489"/>
              <a:gd name="connsiteX2" fmla="*/ 2149652 w 12191286"/>
              <a:gd name="connsiteY2" fmla="*/ 1429204 h 2297489"/>
              <a:gd name="connsiteX3" fmla="*/ 2031197 w 12191286"/>
              <a:gd name="connsiteY3" fmla="*/ 1211036 h 2297489"/>
              <a:gd name="connsiteX4" fmla="*/ 2201845 w 12191286"/>
              <a:gd name="connsiteY4" fmla="*/ 1046249 h 2297489"/>
              <a:gd name="connsiteX5" fmla="*/ 2500330 w 12191286"/>
              <a:gd name="connsiteY5" fmla="*/ 1195022 h 2297489"/>
              <a:gd name="connsiteX6" fmla="*/ 2188692 w 12191286"/>
              <a:gd name="connsiteY6" fmla="*/ 1432344 h 2297489"/>
              <a:gd name="connsiteX7" fmla="*/ 2857954 w 12191286"/>
              <a:gd name="connsiteY7" fmla="*/ 1820915 h 2297489"/>
              <a:gd name="connsiteX8" fmla="*/ 3432629 w 12191286"/>
              <a:gd name="connsiteY8" fmla="*/ 2065390 h 2297489"/>
              <a:gd name="connsiteX9" fmla="*/ 3880304 w 12191286"/>
              <a:gd name="connsiteY9" fmla="*/ 2049515 h 2297489"/>
              <a:gd name="connsiteX10" fmla="*/ 4143829 w 12191286"/>
              <a:gd name="connsiteY10" fmla="*/ 2189215 h 2297489"/>
              <a:gd name="connsiteX11" fmla="*/ 4451804 w 12191286"/>
              <a:gd name="connsiteY11" fmla="*/ 2208265 h 2297489"/>
              <a:gd name="connsiteX12" fmla="*/ 4991554 w 12191286"/>
              <a:gd name="connsiteY12" fmla="*/ 2027290 h 2297489"/>
              <a:gd name="connsiteX13" fmla="*/ 5705929 w 12191286"/>
              <a:gd name="connsiteY13" fmla="*/ 1535165 h 2297489"/>
              <a:gd name="connsiteX14" fmla="*/ 6544129 w 12191286"/>
              <a:gd name="connsiteY14" fmla="*/ 1150990 h 2297489"/>
              <a:gd name="connsiteX15" fmla="*/ 7153729 w 12191286"/>
              <a:gd name="connsiteY15" fmla="*/ 1252590 h 2297489"/>
              <a:gd name="connsiteX16" fmla="*/ 7429954 w 12191286"/>
              <a:gd name="connsiteY16" fmla="*/ 1128765 h 2297489"/>
              <a:gd name="connsiteX17" fmla="*/ 8185604 w 12191286"/>
              <a:gd name="connsiteY17" fmla="*/ 1262115 h 2297489"/>
              <a:gd name="connsiteX18" fmla="*/ 8699954 w 12191286"/>
              <a:gd name="connsiteY18" fmla="*/ 1363715 h 2297489"/>
              <a:gd name="connsiteX19" fmla="*/ 8963479 w 12191286"/>
              <a:gd name="connsiteY19" fmla="*/ 1176390 h 2297489"/>
              <a:gd name="connsiteX20" fmla="*/ 9668329 w 12191286"/>
              <a:gd name="connsiteY20" fmla="*/ 1017640 h 2297489"/>
              <a:gd name="connsiteX21" fmla="*/ 10328729 w 12191286"/>
              <a:gd name="connsiteY21" fmla="*/ 884290 h 2297489"/>
              <a:gd name="connsiteX22" fmla="*/ 10243004 w 12191286"/>
              <a:gd name="connsiteY22" fmla="*/ 839840 h 2297489"/>
              <a:gd name="connsiteX23" fmla="*/ 9944554 w 12191286"/>
              <a:gd name="connsiteY23" fmla="*/ 671565 h 2297489"/>
              <a:gd name="connsiteX24" fmla="*/ 10036629 w 12191286"/>
              <a:gd name="connsiteY24" fmla="*/ 7990 h 2297489"/>
              <a:gd name="connsiteX25" fmla="*/ 10366829 w 12191286"/>
              <a:gd name="connsiteY25" fmla="*/ 246115 h 2297489"/>
              <a:gd name="connsiteX26" fmla="*/ 10687504 w 12191286"/>
              <a:gd name="connsiteY26" fmla="*/ 154040 h 2297489"/>
              <a:gd name="connsiteX27" fmla="*/ 10862129 w 12191286"/>
              <a:gd name="connsiteY27" fmla="*/ 296915 h 2297489"/>
              <a:gd name="connsiteX28" fmla="*/ 10941504 w 12191286"/>
              <a:gd name="connsiteY28" fmla="*/ 652515 h 2297489"/>
              <a:gd name="connsiteX29" fmla="*/ 12055929 w 12191286"/>
              <a:gd name="connsiteY29" fmla="*/ 896990 h 2297489"/>
              <a:gd name="connsiteX30" fmla="*/ 12157529 w 12191286"/>
              <a:gd name="connsiteY30" fmla="*/ 973190 h 2297489"/>
              <a:gd name="connsiteX31" fmla="*/ 11922579 w 12191286"/>
              <a:gd name="connsiteY31" fmla="*/ 884290 h 2297489"/>
              <a:gd name="connsiteX32" fmla="*/ 10900229 w 12191286"/>
              <a:gd name="connsiteY32" fmla="*/ 662040 h 2297489"/>
              <a:gd name="connsiteX33" fmla="*/ 10827204 w 12191286"/>
              <a:gd name="connsiteY33" fmla="*/ 281040 h 2297489"/>
              <a:gd name="connsiteX34" fmla="*/ 10592254 w 12191286"/>
              <a:gd name="connsiteY34" fmla="*/ 163565 h 2297489"/>
              <a:gd name="connsiteX35" fmla="*/ 10325554 w 12191286"/>
              <a:gd name="connsiteY35" fmla="*/ 293740 h 2297489"/>
              <a:gd name="connsiteX36" fmla="*/ 10150929 w 12191286"/>
              <a:gd name="connsiteY36" fmla="*/ 14340 h 2297489"/>
              <a:gd name="connsiteX37" fmla="*/ 10017579 w 12191286"/>
              <a:gd name="connsiteY37" fmla="*/ 150865 h 2297489"/>
              <a:gd name="connsiteX38" fmla="*/ 9989004 w 12191286"/>
              <a:gd name="connsiteY38" fmla="*/ 696965 h 2297489"/>
              <a:gd name="connsiteX39" fmla="*/ 10398579 w 12191286"/>
              <a:gd name="connsiteY39" fmla="*/ 881115 h 2297489"/>
              <a:gd name="connsiteX40" fmla="*/ 9668329 w 12191286"/>
              <a:gd name="connsiteY40" fmla="*/ 1049390 h 2297489"/>
              <a:gd name="connsiteX41" fmla="*/ 8982529 w 12191286"/>
              <a:gd name="connsiteY41" fmla="*/ 1204965 h 2297489"/>
              <a:gd name="connsiteX42" fmla="*/ 8715829 w 12191286"/>
              <a:gd name="connsiteY42" fmla="*/ 1392290 h 2297489"/>
              <a:gd name="connsiteX43" fmla="*/ 8169729 w 12191286"/>
              <a:gd name="connsiteY43" fmla="*/ 1287515 h 2297489"/>
              <a:gd name="connsiteX44" fmla="*/ 7439479 w 12191286"/>
              <a:gd name="connsiteY44" fmla="*/ 1150990 h 2297489"/>
              <a:gd name="connsiteX45" fmla="*/ 7233104 w 12191286"/>
              <a:gd name="connsiteY45" fmla="*/ 1265290 h 2297489"/>
              <a:gd name="connsiteX46" fmla="*/ 7026729 w 12191286"/>
              <a:gd name="connsiteY46" fmla="*/ 1258940 h 2297489"/>
              <a:gd name="connsiteX47" fmla="*/ 6601279 w 12191286"/>
              <a:gd name="connsiteY47" fmla="*/ 1170040 h 2297489"/>
              <a:gd name="connsiteX48" fmla="*/ 6010729 w 12191286"/>
              <a:gd name="connsiteY48" fmla="*/ 1398640 h 2297489"/>
              <a:gd name="connsiteX49" fmla="*/ 5305879 w 12191286"/>
              <a:gd name="connsiteY49" fmla="*/ 1827265 h 2297489"/>
              <a:gd name="connsiteX50" fmla="*/ 4724854 w 12191286"/>
              <a:gd name="connsiteY50" fmla="*/ 2166990 h 2297489"/>
              <a:gd name="connsiteX51" fmla="*/ 4213679 w 12191286"/>
              <a:gd name="connsiteY51" fmla="*/ 2230490 h 2297489"/>
              <a:gd name="connsiteX52" fmla="*/ 3883479 w 12191286"/>
              <a:gd name="connsiteY52" fmla="*/ 2078090 h 2297489"/>
              <a:gd name="connsiteX53" fmla="*/ 3496129 w 12191286"/>
              <a:gd name="connsiteY53" fmla="*/ 2103490 h 2297489"/>
              <a:gd name="connsiteX54" fmla="*/ 3102429 w 12191286"/>
              <a:gd name="connsiteY54" fmla="*/ 1976490 h 2297489"/>
              <a:gd name="connsiteX55" fmla="*/ 2581729 w 12191286"/>
              <a:gd name="connsiteY55" fmla="*/ 1690740 h 2297489"/>
              <a:gd name="connsiteX56" fmla="*/ 2177422 w 12191286"/>
              <a:gd name="connsiteY56" fmla="*/ 1450975 h 2297489"/>
              <a:gd name="connsiteX57" fmla="*/ 2174248 w 12191286"/>
              <a:gd name="connsiteY57" fmla="*/ 1407397 h 2297489"/>
              <a:gd name="connsiteX58" fmla="*/ 2464149 w 12191286"/>
              <a:gd name="connsiteY58" fmla="*/ 1189614 h 2297489"/>
              <a:gd name="connsiteX59" fmla="*/ 2200870 w 12191286"/>
              <a:gd name="connsiteY59" fmla="*/ 1073708 h 2297489"/>
              <a:gd name="connsiteX60" fmla="*/ 2056528 w 12191286"/>
              <a:gd name="connsiteY60" fmla="*/ 1233679 h 2297489"/>
              <a:gd name="connsiteX61" fmla="*/ 2174912 w 12191286"/>
              <a:gd name="connsiteY61" fmla="*/ 1412631 h 2297489"/>
              <a:gd name="connsiteX62" fmla="*/ 2177388 w 12191286"/>
              <a:gd name="connsiteY62" fmla="*/ 1442427 h 2297489"/>
              <a:gd name="connsiteX63" fmla="*/ 1121229 w 12191286"/>
              <a:gd name="connsiteY63" fmla="*/ 1944740 h 2297489"/>
              <a:gd name="connsiteX64" fmla="*/ 454 w 12191286"/>
              <a:gd name="connsiteY64" fmla="*/ 2297165 h 2297489"/>
              <a:gd name="connsiteX65" fmla="*/ 3629 w 12191286"/>
              <a:gd name="connsiteY65" fmla="*/ 2271765 h 2297489"/>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5052 h 2300776"/>
              <a:gd name="connsiteX1" fmla="*/ 946604 w 12191286"/>
              <a:gd name="connsiteY1" fmla="*/ 1992477 h 2300776"/>
              <a:gd name="connsiteX2" fmla="*/ 2149652 w 12191286"/>
              <a:gd name="connsiteY2" fmla="*/ 1432491 h 2300776"/>
              <a:gd name="connsiteX3" fmla="*/ 2031197 w 12191286"/>
              <a:gd name="connsiteY3" fmla="*/ 1214323 h 2300776"/>
              <a:gd name="connsiteX4" fmla="*/ 2201845 w 12191286"/>
              <a:gd name="connsiteY4" fmla="*/ 1049536 h 2300776"/>
              <a:gd name="connsiteX5" fmla="*/ 2500330 w 12191286"/>
              <a:gd name="connsiteY5" fmla="*/ 1198309 h 2300776"/>
              <a:gd name="connsiteX6" fmla="*/ 2188692 w 12191286"/>
              <a:gd name="connsiteY6" fmla="*/ 1435631 h 2300776"/>
              <a:gd name="connsiteX7" fmla="*/ 2857954 w 12191286"/>
              <a:gd name="connsiteY7" fmla="*/ 1824202 h 2300776"/>
              <a:gd name="connsiteX8" fmla="*/ 3432629 w 12191286"/>
              <a:gd name="connsiteY8" fmla="*/ 2068677 h 2300776"/>
              <a:gd name="connsiteX9" fmla="*/ 3880304 w 12191286"/>
              <a:gd name="connsiteY9" fmla="*/ 2052802 h 2300776"/>
              <a:gd name="connsiteX10" fmla="*/ 4143829 w 12191286"/>
              <a:gd name="connsiteY10" fmla="*/ 2192502 h 2300776"/>
              <a:gd name="connsiteX11" fmla="*/ 4451804 w 12191286"/>
              <a:gd name="connsiteY11" fmla="*/ 2211552 h 2300776"/>
              <a:gd name="connsiteX12" fmla="*/ 4991554 w 12191286"/>
              <a:gd name="connsiteY12" fmla="*/ 2030577 h 2300776"/>
              <a:gd name="connsiteX13" fmla="*/ 5705929 w 12191286"/>
              <a:gd name="connsiteY13" fmla="*/ 1538452 h 2300776"/>
              <a:gd name="connsiteX14" fmla="*/ 6544129 w 12191286"/>
              <a:gd name="connsiteY14" fmla="*/ 1154277 h 2300776"/>
              <a:gd name="connsiteX15" fmla="*/ 7153729 w 12191286"/>
              <a:gd name="connsiteY15" fmla="*/ 1255877 h 2300776"/>
              <a:gd name="connsiteX16" fmla="*/ 7429954 w 12191286"/>
              <a:gd name="connsiteY16" fmla="*/ 1132052 h 2300776"/>
              <a:gd name="connsiteX17" fmla="*/ 8185604 w 12191286"/>
              <a:gd name="connsiteY17" fmla="*/ 1265402 h 2300776"/>
              <a:gd name="connsiteX18" fmla="*/ 8699954 w 12191286"/>
              <a:gd name="connsiteY18" fmla="*/ 1367002 h 2300776"/>
              <a:gd name="connsiteX19" fmla="*/ 8963479 w 12191286"/>
              <a:gd name="connsiteY19" fmla="*/ 1179677 h 2300776"/>
              <a:gd name="connsiteX20" fmla="*/ 9668329 w 12191286"/>
              <a:gd name="connsiteY20" fmla="*/ 1020927 h 2300776"/>
              <a:gd name="connsiteX21" fmla="*/ 10328729 w 12191286"/>
              <a:gd name="connsiteY21" fmla="*/ 887577 h 2300776"/>
              <a:gd name="connsiteX22" fmla="*/ 10243004 w 12191286"/>
              <a:gd name="connsiteY22" fmla="*/ 843127 h 2300776"/>
              <a:gd name="connsiteX23" fmla="*/ 9944554 w 12191286"/>
              <a:gd name="connsiteY23" fmla="*/ 674852 h 2300776"/>
              <a:gd name="connsiteX24" fmla="*/ 10036629 w 12191286"/>
              <a:gd name="connsiteY24" fmla="*/ 11277 h 2300776"/>
              <a:gd name="connsiteX25" fmla="*/ 10366829 w 12191286"/>
              <a:gd name="connsiteY25" fmla="*/ 249402 h 2300776"/>
              <a:gd name="connsiteX26" fmla="*/ 10655754 w 12191286"/>
              <a:gd name="connsiteY26" fmla="*/ 150977 h 2300776"/>
              <a:gd name="connsiteX27" fmla="*/ 10862129 w 12191286"/>
              <a:gd name="connsiteY27" fmla="*/ 300202 h 2300776"/>
              <a:gd name="connsiteX28" fmla="*/ 10941504 w 12191286"/>
              <a:gd name="connsiteY28" fmla="*/ 655802 h 2300776"/>
              <a:gd name="connsiteX29" fmla="*/ 12055929 w 12191286"/>
              <a:gd name="connsiteY29" fmla="*/ 900277 h 2300776"/>
              <a:gd name="connsiteX30" fmla="*/ 12157529 w 12191286"/>
              <a:gd name="connsiteY30" fmla="*/ 976477 h 2300776"/>
              <a:gd name="connsiteX31" fmla="*/ 11922579 w 12191286"/>
              <a:gd name="connsiteY31" fmla="*/ 887577 h 2300776"/>
              <a:gd name="connsiteX32" fmla="*/ 10900229 w 12191286"/>
              <a:gd name="connsiteY32" fmla="*/ 665327 h 2300776"/>
              <a:gd name="connsiteX33" fmla="*/ 10827204 w 12191286"/>
              <a:gd name="connsiteY33" fmla="*/ 284327 h 2300776"/>
              <a:gd name="connsiteX34" fmla="*/ 10592254 w 12191286"/>
              <a:gd name="connsiteY34" fmla="*/ 166852 h 2300776"/>
              <a:gd name="connsiteX35" fmla="*/ 10325554 w 12191286"/>
              <a:gd name="connsiteY35" fmla="*/ 297027 h 2300776"/>
              <a:gd name="connsiteX36" fmla="*/ 10150929 w 12191286"/>
              <a:gd name="connsiteY36" fmla="*/ 17627 h 2300776"/>
              <a:gd name="connsiteX37" fmla="*/ 10017579 w 12191286"/>
              <a:gd name="connsiteY37" fmla="*/ 154152 h 2300776"/>
              <a:gd name="connsiteX38" fmla="*/ 9989004 w 12191286"/>
              <a:gd name="connsiteY38" fmla="*/ 700252 h 2300776"/>
              <a:gd name="connsiteX39" fmla="*/ 10398579 w 12191286"/>
              <a:gd name="connsiteY39" fmla="*/ 884402 h 2300776"/>
              <a:gd name="connsiteX40" fmla="*/ 9668329 w 12191286"/>
              <a:gd name="connsiteY40" fmla="*/ 1052677 h 2300776"/>
              <a:gd name="connsiteX41" fmla="*/ 8982529 w 12191286"/>
              <a:gd name="connsiteY41" fmla="*/ 1208252 h 2300776"/>
              <a:gd name="connsiteX42" fmla="*/ 8715829 w 12191286"/>
              <a:gd name="connsiteY42" fmla="*/ 1395577 h 2300776"/>
              <a:gd name="connsiteX43" fmla="*/ 8169729 w 12191286"/>
              <a:gd name="connsiteY43" fmla="*/ 1290802 h 2300776"/>
              <a:gd name="connsiteX44" fmla="*/ 7439479 w 12191286"/>
              <a:gd name="connsiteY44" fmla="*/ 1154277 h 2300776"/>
              <a:gd name="connsiteX45" fmla="*/ 7233104 w 12191286"/>
              <a:gd name="connsiteY45" fmla="*/ 1268577 h 2300776"/>
              <a:gd name="connsiteX46" fmla="*/ 7026729 w 12191286"/>
              <a:gd name="connsiteY46" fmla="*/ 1262227 h 2300776"/>
              <a:gd name="connsiteX47" fmla="*/ 6601279 w 12191286"/>
              <a:gd name="connsiteY47" fmla="*/ 1173327 h 2300776"/>
              <a:gd name="connsiteX48" fmla="*/ 6010729 w 12191286"/>
              <a:gd name="connsiteY48" fmla="*/ 1401927 h 2300776"/>
              <a:gd name="connsiteX49" fmla="*/ 5305879 w 12191286"/>
              <a:gd name="connsiteY49" fmla="*/ 1830552 h 2300776"/>
              <a:gd name="connsiteX50" fmla="*/ 4724854 w 12191286"/>
              <a:gd name="connsiteY50" fmla="*/ 2170277 h 2300776"/>
              <a:gd name="connsiteX51" fmla="*/ 4213679 w 12191286"/>
              <a:gd name="connsiteY51" fmla="*/ 2233777 h 2300776"/>
              <a:gd name="connsiteX52" fmla="*/ 3883479 w 12191286"/>
              <a:gd name="connsiteY52" fmla="*/ 2081377 h 2300776"/>
              <a:gd name="connsiteX53" fmla="*/ 3496129 w 12191286"/>
              <a:gd name="connsiteY53" fmla="*/ 2106777 h 2300776"/>
              <a:gd name="connsiteX54" fmla="*/ 3102429 w 12191286"/>
              <a:gd name="connsiteY54" fmla="*/ 1979777 h 2300776"/>
              <a:gd name="connsiteX55" fmla="*/ 2581729 w 12191286"/>
              <a:gd name="connsiteY55" fmla="*/ 1694027 h 2300776"/>
              <a:gd name="connsiteX56" fmla="*/ 2177422 w 12191286"/>
              <a:gd name="connsiteY56" fmla="*/ 1454262 h 2300776"/>
              <a:gd name="connsiteX57" fmla="*/ 2174248 w 12191286"/>
              <a:gd name="connsiteY57" fmla="*/ 1410684 h 2300776"/>
              <a:gd name="connsiteX58" fmla="*/ 2464149 w 12191286"/>
              <a:gd name="connsiteY58" fmla="*/ 1192901 h 2300776"/>
              <a:gd name="connsiteX59" fmla="*/ 2200870 w 12191286"/>
              <a:gd name="connsiteY59" fmla="*/ 1076995 h 2300776"/>
              <a:gd name="connsiteX60" fmla="*/ 2056528 w 12191286"/>
              <a:gd name="connsiteY60" fmla="*/ 1236966 h 2300776"/>
              <a:gd name="connsiteX61" fmla="*/ 2174912 w 12191286"/>
              <a:gd name="connsiteY61" fmla="*/ 1415918 h 2300776"/>
              <a:gd name="connsiteX62" fmla="*/ 2177388 w 12191286"/>
              <a:gd name="connsiteY62" fmla="*/ 1445714 h 2300776"/>
              <a:gd name="connsiteX63" fmla="*/ 1121229 w 12191286"/>
              <a:gd name="connsiteY63" fmla="*/ 1948027 h 2300776"/>
              <a:gd name="connsiteX64" fmla="*/ 454 w 12191286"/>
              <a:gd name="connsiteY64" fmla="*/ 2300452 h 2300776"/>
              <a:gd name="connsiteX65" fmla="*/ 3629 w 12191286"/>
              <a:gd name="connsiteY65" fmla="*/ 2275052 h 2300776"/>
              <a:gd name="connsiteX0" fmla="*/ 3629 w 12191286"/>
              <a:gd name="connsiteY0" fmla="*/ 2276606 h 2302330"/>
              <a:gd name="connsiteX1" fmla="*/ 946604 w 12191286"/>
              <a:gd name="connsiteY1" fmla="*/ 1994031 h 2302330"/>
              <a:gd name="connsiteX2" fmla="*/ 2149652 w 12191286"/>
              <a:gd name="connsiteY2" fmla="*/ 1434045 h 2302330"/>
              <a:gd name="connsiteX3" fmla="*/ 2031197 w 12191286"/>
              <a:gd name="connsiteY3" fmla="*/ 1215877 h 2302330"/>
              <a:gd name="connsiteX4" fmla="*/ 2201845 w 12191286"/>
              <a:gd name="connsiteY4" fmla="*/ 1051090 h 2302330"/>
              <a:gd name="connsiteX5" fmla="*/ 2500330 w 12191286"/>
              <a:gd name="connsiteY5" fmla="*/ 1199863 h 2302330"/>
              <a:gd name="connsiteX6" fmla="*/ 2188692 w 12191286"/>
              <a:gd name="connsiteY6" fmla="*/ 1437185 h 2302330"/>
              <a:gd name="connsiteX7" fmla="*/ 2857954 w 12191286"/>
              <a:gd name="connsiteY7" fmla="*/ 1825756 h 2302330"/>
              <a:gd name="connsiteX8" fmla="*/ 3432629 w 12191286"/>
              <a:gd name="connsiteY8" fmla="*/ 2070231 h 2302330"/>
              <a:gd name="connsiteX9" fmla="*/ 3880304 w 12191286"/>
              <a:gd name="connsiteY9" fmla="*/ 2054356 h 2302330"/>
              <a:gd name="connsiteX10" fmla="*/ 4143829 w 12191286"/>
              <a:gd name="connsiteY10" fmla="*/ 2194056 h 2302330"/>
              <a:gd name="connsiteX11" fmla="*/ 4451804 w 12191286"/>
              <a:gd name="connsiteY11" fmla="*/ 2213106 h 2302330"/>
              <a:gd name="connsiteX12" fmla="*/ 4991554 w 12191286"/>
              <a:gd name="connsiteY12" fmla="*/ 2032131 h 2302330"/>
              <a:gd name="connsiteX13" fmla="*/ 5705929 w 12191286"/>
              <a:gd name="connsiteY13" fmla="*/ 1540006 h 2302330"/>
              <a:gd name="connsiteX14" fmla="*/ 6544129 w 12191286"/>
              <a:gd name="connsiteY14" fmla="*/ 1155831 h 2302330"/>
              <a:gd name="connsiteX15" fmla="*/ 7153729 w 12191286"/>
              <a:gd name="connsiteY15" fmla="*/ 1257431 h 2302330"/>
              <a:gd name="connsiteX16" fmla="*/ 7429954 w 12191286"/>
              <a:gd name="connsiteY16" fmla="*/ 1133606 h 2302330"/>
              <a:gd name="connsiteX17" fmla="*/ 8185604 w 12191286"/>
              <a:gd name="connsiteY17" fmla="*/ 1266956 h 2302330"/>
              <a:gd name="connsiteX18" fmla="*/ 8699954 w 12191286"/>
              <a:gd name="connsiteY18" fmla="*/ 1368556 h 2302330"/>
              <a:gd name="connsiteX19" fmla="*/ 8963479 w 12191286"/>
              <a:gd name="connsiteY19" fmla="*/ 1181231 h 2302330"/>
              <a:gd name="connsiteX20" fmla="*/ 9668329 w 12191286"/>
              <a:gd name="connsiteY20" fmla="*/ 1022481 h 2302330"/>
              <a:gd name="connsiteX21" fmla="*/ 10328729 w 12191286"/>
              <a:gd name="connsiteY21" fmla="*/ 889131 h 2302330"/>
              <a:gd name="connsiteX22" fmla="*/ 10243004 w 12191286"/>
              <a:gd name="connsiteY22" fmla="*/ 844681 h 2302330"/>
              <a:gd name="connsiteX23" fmla="*/ 9944554 w 12191286"/>
              <a:gd name="connsiteY23" fmla="*/ 676406 h 2302330"/>
              <a:gd name="connsiteX24" fmla="*/ 10036629 w 12191286"/>
              <a:gd name="connsiteY24" fmla="*/ 12831 h 2302330"/>
              <a:gd name="connsiteX25" fmla="*/ 10341429 w 12191286"/>
              <a:gd name="connsiteY25" fmla="*/ 231906 h 2302330"/>
              <a:gd name="connsiteX26" fmla="*/ 10655754 w 12191286"/>
              <a:gd name="connsiteY26" fmla="*/ 152531 h 2302330"/>
              <a:gd name="connsiteX27" fmla="*/ 10862129 w 12191286"/>
              <a:gd name="connsiteY27" fmla="*/ 301756 h 2302330"/>
              <a:gd name="connsiteX28" fmla="*/ 10941504 w 12191286"/>
              <a:gd name="connsiteY28" fmla="*/ 657356 h 2302330"/>
              <a:gd name="connsiteX29" fmla="*/ 12055929 w 12191286"/>
              <a:gd name="connsiteY29" fmla="*/ 901831 h 2302330"/>
              <a:gd name="connsiteX30" fmla="*/ 12157529 w 12191286"/>
              <a:gd name="connsiteY30" fmla="*/ 978031 h 2302330"/>
              <a:gd name="connsiteX31" fmla="*/ 11922579 w 12191286"/>
              <a:gd name="connsiteY31" fmla="*/ 889131 h 2302330"/>
              <a:gd name="connsiteX32" fmla="*/ 10900229 w 12191286"/>
              <a:gd name="connsiteY32" fmla="*/ 666881 h 2302330"/>
              <a:gd name="connsiteX33" fmla="*/ 10827204 w 12191286"/>
              <a:gd name="connsiteY33" fmla="*/ 285881 h 2302330"/>
              <a:gd name="connsiteX34" fmla="*/ 10592254 w 12191286"/>
              <a:gd name="connsiteY34" fmla="*/ 168406 h 2302330"/>
              <a:gd name="connsiteX35" fmla="*/ 10325554 w 12191286"/>
              <a:gd name="connsiteY35" fmla="*/ 298581 h 2302330"/>
              <a:gd name="connsiteX36" fmla="*/ 10150929 w 12191286"/>
              <a:gd name="connsiteY36" fmla="*/ 19181 h 2302330"/>
              <a:gd name="connsiteX37" fmla="*/ 10017579 w 12191286"/>
              <a:gd name="connsiteY37" fmla="*/ 155706 h 2302330"/>
              <a:gd name="connsiteX38" fmla="*/ 9989004 w 12191286"/>
              <a:gd name="connsiteY38" fmla="*/ 701806 h 2302330"/>
              <a:gd name="connsiteX39" fmla="*/ 10398579 w 12191286"/>
              <a:gd name="connsiteY39" fmla="*/ 885956 h 2302330"/>
              <a:gd name="connsiteX40" fmla="*/ 9668329 w 12191286"/>
              <a:gd name="connsiteY40" fmla="*/ 1054231 h 2302330"/>
              <a:gd name="connsiteX41" fmla="*/ 8982529 w 12191286"/>
              <a:gd name="connsiteY41" fmla="*/ 1209806 h 2302330"/>
              <a:gd name="connsiteX42" fmla="*/ 8715829 w 12191286"/>
              <a:gd name="connsiteY42" fmla="*/ 1397131 h 2302330"/>
              <a:gd name="connsiteX43" fmla="*/ 8169729 w 12191286"/>
              <a:gd name="connsiteY43" fmla="*/ 1292356 h 2302330"/>
              <a:gd name="connsiteX44" fmla="*/ 7439479 w 12191286"/>
              <a:gd name="connsiteY44" fmla="*/ 1155831 h 2302330"/>
              <a:gd name="connsiteX45" fmla="*/ 7233104 w 12191286"/>
              <a:gd name="connsiteY45" fmla="*/ 1270131 h 2302330"/>
              <a:gd name="connsiteX46" fmla="*/ 7026729 w 12191286"/>
              <a:gd name="connsiteY46" fmla="*/ 1263781 h 2302330"/>
              <a:gd name="connsiteX47" fmla="*/ 6601279 w 12191286"/>
              <a:gd name="connsiteY47" fmla="*/ 1174881 h 2302330"/>
              <a:gd name="connsiteX48" fmla="*/ 6010729 w 12191286"/>
              <a:gd name="connsiteY48" fmla="*/ 1403481 h 2302330"/>
              <a:gd name="connsiteX49" fmla="*/ 5305879 w 12191286"/>
              <a:gd name="connsiteY49" fmla="*/ 1832106 h 2302330"/>
              <a:gd name="connsiteX50" fmla="*/ 4724854 w 12191286"/>
              <a:gd name="connsiteY50" fmla="*/ 2171831 h 2302330"/>
              <a:gd name="connsiteX51" fmla="*/ 4213679 w 12191286"/>
              <a:gd name="connsiteY51" fmla="*/ 2235331 h 2302330"/>
              <a:gd name="connsiteX52" fmla="*/ 3883479 w 12191286"/>
              <a:gd name="connsiteY52" fmla="*/ 2082931 h 2302330"/>
              <a:gd name="connsiteX53" fmla="*/ 3496129 w 12191286"/>
              <a:gd name="connsiteY53" fmla="*/ 2108331 h 2302330"/>
              <a:gd name="connsiteX54" fmla="*/ 3102429 w 12191286"/>
              <a:gd name="connsiteY54" fmla="*/ 1981331 h 2302330"/>
              <a:gd name="connsiteX55" fmla="*/ 2581729 w 12191286"/>
              <a:gd name="connsiteY55" fmla="*/ 1695581 h 2302330"/>
              <a:gd name="connsiteX56" fmla="*/ 2177422 w 12191286"/>
              <a:gd name="connsiteY56" fmla="*/ 1455816 h 2302330"/>
              <a:gd name="connsiteX57" fmla="*/ 2174248 w 12191286"/>
              <a:gd name="connsiteY57" fmla="*/ 1412238 h 2302330"/>
              <a:gd name="connsiteX58" fmla="*/ 2464149 w 12191286"/>
              <a:gd name="connsiteY58" fmla="*/ 1194455 h 2302330"/>
              <a:gd name="connsiteX59" fmla="*/ 2200870 w 12191286"/>
              <a:gd name="connsiteY59" fmla="*/ 1078549 h 2302330"/>
              <a:gd name="connsiteX60" fmla="*/ 2056528 w 12191286"/>
              <a:gd name="connsiteY60" fmla="*/ 1238520 h 2302330"/>
              <a:gd name="connsiteX61" fmla="*/ 2174912 w 12191286"/>
              <a:gd name="connsiteY61" fmla="*/ 1417472 h 2302330"/>
              <a:gd name="connsiteX62" fmla="*/ 2177388 w 12191286"/>
              <a:gd name="connsiteY62" fmla="*/ 1447268 h 2302330"/>
              <a:gd name="connsiteX63" fmla="*/ 1121229 w 12191286"/>
              <a:gd name="connsiteY63" fmla="*/ 1949581 h 2302330"/>
              <a:gd name="connsiteX64" fmla="*/ 454 w 12191286"/>
              <a:gd name="connsiteY64" fmla="*/ 2302006 h 2302330"/>
              <a:gd name="connsiteX65" fmla="*/ 3629 w 12191286"/>
              <a:gd name="connsiteY65" fmla="*/ 2276606 h 2302330"/>
              <a:gd name="connsiteX0" fmla="*/ 3629 w 12191286"/>
              <a:gd name="connsiteY0" fmla="*/ 2273189 h 2298913"/>
              <a:gd name="connsiteX1" fmla="*/ 946604 w 12191286"/>
              <a:gd name="connsiteY1" fmla="*/ 1990614 h 2298913"/>
              <a:gd name="connsiteX2" fmla="*/ 2149652 w 12191286"/>
              <a:gd name="connsiteY2" fmla="*/ 1430628 h 2298913"/>
              <a:gd name="connsiteX3" fmla="*/ 2031197 w 12191286"/>
              <a:gd name="connsiteY3" fmla="*/ 1212460 h 2298913"/>
              <a:gd name="connsiteX4" fmla="*/ 2201845 w 12191286"/>
              <a:gd name="connsiteY4" fmla="*/ 1047673 h 2298913"/>
              <a:gd name="connsiteX5" fmla="*/ 2500330 w 12191286"/>
              <a:gd name="connsiteY5" fmla="*/ 1196446 h 2298913"/>
              <a:gd name="connsiteX6" fmla="*/ 2188692 w 12191286"/>
              <a:gd name="connsiteY6" fmla="*/ 1433768 h 2298913"/>
              <a:gd name="connsiteX7" fmla="*/ 2857954 w 12191286"/>
              <a:gd name="connsiteY7" fmla="*/ 1822339 h 2298913"/>
              <a:gd name="connsiteX8" fmla="*/ 3432629 w 12191286"/>
              <a:gd name="connsiteY8" fmla="*/ 2066814 h 2298913"/>
              <a:gd name="connsiteX9" fmla="*/ 3880304 w 12191286"/>
              <a:gd name="connsiteY9" fmla="*/ 2050939 h 2298913"/>
              <a:gd name="connsiteX10" fmla="*/ 4143829 w 12191286"/>
              <a:gd name="connsiteY10" fmla="*/ 2190639 h 2298913"/>
              <a:gd name="connsiteX11" fmla="*/ 4451804 w 12191286"/>
              <a:gd name="connsiteY11" fmla="*/ 2209689 h 2298913"/>
              <a:gd name="connsiteX12" fmla="*/ 4991554 w 12191286"/>
              <a:gd name="connsiteY12" fmla="*/ 2028714 h 2298913"/>
              <a:gd name="connsiteX13" fmla="*/ 5705929 w 12191286"/>
              <a:gd name="connsiteY13" fmla="*/ 1536589 h 2298913"/>
              <a:gd name="connsiteX14" fmla="*/ 6544129 w 12191286"/>
              <a:gd name="connsiteY14" fmla="*/ 1152414 h 2298913"/>
              <a:gd name="connsiteX15" fmla="*/ 7153729 w 12191286"/>
              <a:gd name="connsiteY15" fmla="*/ 1254014 h 2298913"/>
              <a:gd name="connsiteX16" fmla="*/ 7429954 w 12191286"/>
              <a:gd name="connsiteY16" fmla="*/ 1130189 h 2298913"/>
              <a:gd name="connsiteX17" fmla="*/ 8185604 w 12191286"/>
              <a:gd name="connsiteY17" fmla="*/ 1263539 h 2298913"/>
              <a:gd name="connsiteX18" fmla="*/ 8699954 w 12191286"/>
              <a:gd name="connsiteY18" fmla="*/ 1365139 h 2298913"/>
              <a:gd name="connsiteX19" fmla="*/ 8963479 w 12191286"/>
              <a:gd name="connsiteY19" fmla="*/ 1177814 h 2298913"/>
              <a:gd name="connsiteX20" fmla="*/ 9668329 w 12191286"/>
              <a:gd name="connsiteY20" fmla="*/ 1019064 h 2298913"/>
              <a:gd name="connsiteX21" fmla="*/ 10328729 w 12191286"/>
              <a:gd name="connsiteY21" fmla="*/ 885714 h 2298913"/>
              <a:gd name="connsiteX22" fmla="*/ 10243004 w 12191286"/>
              <a:gd name="connsiteY22" fmla="*/ 841264 h 2298913"/>
              <a:gd name="connsiteX23" fmla="*/ 9944554 w 12191286"/>
              <a:gd name="connsiteY23" fmla="*/ 672989 h 2298913"/>
              <a:gd name="connsiteX24" fmla="*/ 10036629 w 12191286"/>
              <a:gd name="connsiteY24" fmla="*/ 9414 h 2298913"/>
              <a:gd name="connsiteX25" fmla="*/ 10341429 w 12191286"/>
              <a:gd name="connsiteY25" fmla="*/ 228489 h 2298913"/>
              <a:gd name="connsiteX26" fmla="*/ 10655754 w 12191286"/>
              <a:gd name="connsiteY26" fmla="*/ 149114 h 2298913"/>
              <a:gd name="connsiteX27" fmla="*/ 10862129 w 12191286"/>
              <a:gd name="connsiteY27" fmla="*/ 298339 h 2298913"/>
              <a:gd name="connsiteX28" fmla="*/ 10941504 w 12191286"/>
              <a:gd name="connsiteY28" fmla="*/ 653939 h 2298913"/>
              <a:gd name="connsiteX29" fmla="*/ 12055929 w 12191286"/>
              <a:gd name="connsiteY29" fmla="*/ 898414 h 2298913"/>
              <a:gd name="connsiteX30" fmla="*/ 12157529 w 12191286"/>
              <a:gd name="connsiteY30" fmla="*/ 974614 h 2298913"/>
              <a:gd name="connsiteX31" fmla="*/ 11922579 w 12191286"/>
              <a:gd name="connsiteY31" fmla="*/ 885714 h 2298913"/>
              <a:gd name="connsiteX32" fmla="*/ 10900229 w 12191286"/>
              <a:gd name="connsiteY32" fmla="*/ 663464 h 2298913"/>
              <a:gd name="connsiteX33" fmla="*/ 10827204 w 12191286"/>
              <a:gd name="connsiteY33" fmla="*/ 282464 h 2298913"/>
              <a:gd name="connsiteX34" fmla="*/ 10592254 w 12191286"/>
              <a:gd name="connsiteY34" fmla="*/ 164989 h 2298913"/>
              <a:gd name="connsiteX35" fmla="*/ 10325554 w 12191286"/>
              <a:gd name="connsiteY35" fmla="*/ 295164 h 2298913"/>
              <a:gd name="connsiteX36" fmla="*/ 10150929 w 12191286"/>
              <a:gd name="connsiteY36" fmla="*/ 15764 h 2298913"/>
              <a:gd name="connsiteX37" fmla="*/ 10017579 w 12191286"/>
              <a:gd name="connsiteY37" fmla="*/ 152289 h 2298913"/>
              <a:gd name="connsiteX38" fmla="*/ 9989004 w 12191286"/>
              <a:gd name="connsiteY38" fmla="*/ 698389 h 2298913"/>
              <a:gd name="connsiteX39" fmla="*/ 10398579 w 12191286"/>
              <a:gd name="connsiteY39" fmla="*/ 882539 h 2298913"/>
              <a:gd name="connsiteX40" fmla="*/ 9668329 w 12191286"/>
              <a:gd name="connsiteY40" fmla="*/ 1050814 h 2298913"/>
              <a:gd name="connsiteX41" fmla="*/ 8982529 w 12191286"/>
              <a:gd name="connsiteY41" fmla="*/ 1206389 h 2298913"/>
              <a:gd name="connsiteX42" fmla="*/ 8715829 w 12191286"/>
              <a:gd name="connsiteY42" fmla="*/ 1393714 h 2298913"/>
              <a:gd name="connsiteX43" fmla="*/ 8169729 w 12191286"/>
              <a:gd name="connsiteY43" fmla="*/ 1288939 h 2298913"/>
              <a:gd name="connsiteX44" fmla="*/ 7439479 w 12191286"/>
              <a:gd name="connsiteY44" fmla="*/ 1152414 h 2298913"/>
              <a:gd name="connsiteX45" fmla="*/ 7233104 w 12191286"/>
              <a:gd name="connsiteY45" fmla="*/ 1266714 h 2298913"/>
              <a:gd name="connsiteX46" fmla="*/ 7026729 w 12191286"/>
              <a:gd name="connsiteY46" fmla="*/ 1260364 h 2298913"/>
              <a:gd name="connsiteX47" fmla="*/ 6601279 w 12191286"/>
              <a:gd name="connsiteY47" fmla="*/ 1171464 h 2298913"/>
              <a:gd name="connsiteX48" fmla="*/ 6010729 w 12191286"/>
              <a:gd name="connsiteY48" fmla="*/ 1400064 h 2298913"/>
              <a:gd name="connsiteX49" fmla="*/ 5305879 w 12191286"/>
              <a:gd name="connsiteY49" fmla="*/ 1828689 h 2298913"/>
              <a:gd name="connsiteX50" fmla="*/ 4724854 w 12191286"/>
              <a:gd name="connsiteY50" fmla="*/ 2168414 h 2298913"/>
              <a:gd name="connsiteX51" fmla="*/ 4213679 w 12191286"/>
              <a:gd name="connsiteY51" fmla="*/ 2231914 h 2298913"/>
              <a:gd name="connsiteX52" fmla="*/ 3883479 w 12191286"/>
              <a:gd name="connsiteY52" fmla="*/ 2079514 h 2298913"/>
              <a:gd name="connsiteX53" fmla="*/ 3496129 w 12191286"/>
              <a:gd name="connsiteY53" fmla="*/ 2104914 h 2298913"/>
              <a:gd name="connsiteX54" fmla="*/ 3102429 w 12191286"/>
              <a:gd name="connsiteY54" fmla="*/ 1977914 h 2298913"/>
              <a:gd name="connsiteX55" fmla="*/ 2581729 w 12191286"/>
              <a:gd name="connsiteY55" fmla="*/ 1692164 h 2298913"/>
              <a:gd name="connsiteX56" fmla="*/ 2177422 w 12191286"/>
              <a:gd name="connsiteY56" fmla="*/ 1452399 h 2298913"/>
              <a:gd name="connsiteX57" fmla="*/ 2174248 w 12191286"/>
              <a:gd name="connsiteY57" fmla="*/ 1408821 h 2298913"/>
              <a:gd name="connsiteX58" fmla="*/ 2464149 w 12191286"/>
              <a:gd name="connsiteY58" fmla="*/ 1191038 h 2298913"/>
              <a:gd name="connsiteX59" fmla="*/ 2200870 w 12191286"/>
              <a:gd name="connsiteY59" fmla="*/ 1075132 h 2298913"/>
              <a:gd name="connsiteX60" fmla="*/ 2056528 w 12191286"/>
              <a:gd name="connsiteY60" fmla="*/ 1235103 h 2298913"/>
              <a:gd name="connsiteX61" fmla="*/ 2174912 w 12191286"/>
              <a:gd name="connsiteY61" fmla="*/ 1414055 h 2298913"/>
              <a:gd name="connsiteX62" fmla="*/ 2177388 w 12191286"/>
              <a:gd name="connsiteY62" fmla="*/ 1443851 h 2298913"/>
              <a:gd name="connsiteX63" fmla="*/ 1121229 w 12191286"/>
              <a:gd name="connsiteY63" fmla="*/ 1946164 h 2298913"/>
              <a:gd name="connsiteX64" fmla="*/ 454 w 12191286"/>
              <a:gd name="connsiteY64" fmla="*/ 2298589 h 2298913"/>
              <a:gd name="connsiteX65" fmla="*/ 3629 w 12191286"/>
              <a:gd name="connsiteY65" fmla="*/ 2273189 h 2298913"/>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2254 w 12191286"/>
              <a:gd name="connsiteY34" fmla="*/ 165174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5429 w 12191286"/>
              <a:gd name="connsiteY34" fmla="*/ 174699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7206 h 2302930"/>
              <a:gd name="connsiteX1" fmla="*/ 946604 w 12191286"/>
              <a:gd name="connsiteY1" fmla="*/ 1994631 h 2302930"/>
              <a:gd name="connsiteX2" fmla="*/ 2149652 w 12191286"/>
              <a:gd name="connsiteY2" fmla="*/ 1434645 h 2302930"/>
              <a:gd name="connsiteX3" fmla="*/ 2031197 w 12191286"/>
              <a:gd name="connsiteY3" fmla="*/ 1216477 h 2302930"/>
              <a:gd name="connsiteX4" fmla="*/ 2201845 w 12191286"/>
              <a:gd name="connsiteY4" fmla="*/ 1051690 h 2302930"/>
              <a:gd name="connsiteX5" fmla="*/ 2500330 w 12191286"/>
              <a:gd name="connsiteY5" fmla="*/ 1200463 h 2302930"/>
              <a:gd name="connsiteX6" fmla="*/ 2188692 w 12191286"/>
              <a:gd name="connsiteY6" fmla="*/ 1437785 h 2302930"/>
              <a:gd name="connsiteX7" fmla="*/ 2857954 w 12191286"/>
              <a:gd name="connsiteY7" fmla="*/ 1826356 h 2302930"/>
              <a:gd name="connsiteX8" fmla="*/ 3432629 w 12191286"/>
              <a:gd name="connsiteY8" fmla="*/ 2070831 h 2302930"/>
              <a:gd name="connsiteX9" fmla="*/ 3880304 w 12191286"/>
              <a:gd name="connsiteY9" fmla="*/ 2054956 h 2302930"/>
              <a:gd name="connsiteX10" fmla="*/ 4143829 w 12191286"/>
              <a:gd name="connsiteY10" fmla="*/ 2194656 h 2302930"/>
              <a:gd name="connsiteX11" fmla="*/ 4451804 w 12191286"/>
              <a:gd name="connsiteY11" fmla="*/ 2213706 h 2302930"/>
              <a:gd name="connsiteX12" fmla="*/ 4991554 w 12191286"/>
              <a:gd name="connsiteY12" fmla="*/ 2032731 h 2302930"/>
              <a:gd name="connsiteX13" fmla="*/ 5705929 w 12191286"/>
              <a:gd name="connsiteY13" fmla="*/ 1540606 h 2302930"/>
              <a:gd name="connsiteX14" fmla="*/ 6544129 w 12191286"/>
              <a:gd name="connsiteY14" fmla="*/ 1156431 h 2302930"/>
              <a:gd name="connsiteX15" fmla="*/ 7153729 w 12191286"/>
              <a:gd name="connsiteY15" fmla="*/ 1258031 h 2302930"/>
              <a:gd name="connsiteX16" fmla="*/ 7429954 w 12191286"/>
              <a:gd name="connsiteY16" fmla="*/ 1134206 h 2302930"/>
              <a:gd name="connsiteX17" fmla="*/ 8185604 w 12191286"/>
              <a:gd name="connsiteY17" fmla="*/ 1267556 h 2302930"/>
              <a:gd name="connsiteX18" fmla="*/ 8699954 w 12191286"/>
              <a:gd name="connsiteY18" fmla="*/ 1369156 h 2302930"/>
              <a:gd name="connsiteX19" fmla="*/ 8963479 w 12191286"/>
              <a:gd name="connsiteY19" fmla="*/ 1181831 h 2302930"/>
              <a:gd name="connsiteX20" fmla="*/ 9668329 w 12191286"/>
              <a:gd name="connsiteY20" fmla="*/ 1023081 h 2302930"/>
              <a:gd name="connsiteX21" fmla="*/ 10328729 w 12191286"/>
              <a:gd name="connsiteY21" fmla="*/ 889731 h 2302930"/>
              <a:gd name="connsiteX22" fmla="*/ 10243004 w 12191286"/>
              <a:gd name="connsiteY22" fmla="*/ 845281 h 2302930"/>
              <a:gd name="connsiteX23" fmla="*/ 9944554 w 12191286"/>
              <a:gd name="connsiteY23" fmla="*/ 677006 h 2302930"/>
              <a:gd name="connsiteX24" fmla="*/ 10036629 w 12191286"/>
              <a:gd name="connsiteY24" fmla="*/ 13431 h 2302930"/>
              <a:gd name="connsiteX25" fmla="*/ 10317234 w 12191286"/>
              <a:gd name="connsiteY25" fmla="*/ 231423 h 2302930"/>
              <a:gd name="connsiteX26" fmla="*/ 10417629 w 12191286"/>
              <a:gd name="connsiteY26" fmla="*/ 229331 h 2302930"/>
              <a:gd name="connsiteX27" fmla="*/ 10655754 w 12191286"/>
              <a:gd name="connsiteY27" fmla="*/ 153131 h 2302930"/>
              <a:gd name="connsiteX28" fmla="*/ 10862129 w 12191286"/>
              <a:gd name="connsiteY28" fmla="*/ 302356 h 2302930"/>
              <a:gd name="connsiteX29" fmla="*/ 10941504 w 12191286"/>
              <a:gd name="connsiteY29" fmla="*/ 657956 h 2302930"/>
              <a:gd name="connsiteX30" fmla="*/ 12055929 w 12191286"/>
              <a:gd name="connsiteY30" fmla="*/ 902431 h 2302930"/>
              <a:gd name="connsiteX31" fmla="*/ 12157529 w 12191286"/>
              <a:gd name="connsiteY31" fmla="*/ 978631 h 2302930"/>
              <a:gd name="connsiteX32" fmla="*/ 11922579 w 12191286"/>
              <a:gd name="connsiteY32" fmla="*/ 889731 h 2302930"/>
              <a:gd name="connsiteX33" fmla="*/ 10900229 w 12191286"/>
              <a:gd name="connsiteY33" fmla="*/ 667481 h 2302930"/>
              <a:gd name="connsiteX34" fmla="*/ 10827204 w 12191286"/>
              <a:gd name="connsiteY34" fmla="*/ 286481 h 2302930"/>
              <a:gd name="connsiteX35" fmla="*/ 10595429 w 12191286"/>
              <a:gd name="connsiteY35" fmla="*/ 178531 h 2302930"/>
              <a:gd name="connsiteX36" fmla="*/ 10325554 w 12191286"/>
              <a:gd name="connsiteY36" fmla="*/ 299181 h 2302930"/>
              <a:gd name="connsiteX37" fmla="*/ 10150929 w 12191286"/>
              <a:gd name="connsiteY37" fmla="*/ 19781 h 2302930"/>
              <a:gd name="connsiteX38" fmla="*/ 10017579 w 12191286"/>
              <a:gd name="connsiteY38" fmla="*/ 156306 h 2302930"/>
              <a:gd name="connsiteX39" fmla="*/ 9989004 w 12191286"/>
              <a:gd name="connsiteY39" fmla="*/ 702406 h 2302930"/>
              <a:gd name="connsiteX40" fmla="*/ 10398579 w 12191286"/>
              <a:gd name="connsiteY40" fmla="*/ 886556 h 2302930"/>
              <a:gd name="connsiteX41" fmla="*/ 9668329 w 12191286"/>
              <a:gd name="connsiteY41" fmla="*/ 1054831 h 2302930"/>
              <a:gd name="connsiteX42" fmla="*/ 8982529 w 12191286"/>
              <a:gd name="connsiteY42" fmla="*/ 1210406 h 2302930"/>
              <a:gd name="connsiteX43" fmla="*/ 8715829 w 12191286"/>
              <a:gd name="connsiteY43" fmla="*/ 1397731 h 2302930"/>
              <a:gd name="connsiteX44" fmla="*/ 8169729 w 12191286"/>
              <a:gd name="connsiteY44" fmla="*/ 1292956 h 2302930"/>
              <a:gd name="connsiteX45" fmla="*/ 7439479 w 12191286"/>
              <a:gd name="connsiteY45" fmla="*/ 1156431 h 2302930"/>
              <a:gd name="connsiteX46" fmla="*/ 7233104 w 12191286"/>
              <a:gd name="connsiteY46" fmla="*/ 1270731 h 2302930"/>
              <a:gd name="connsiteX47" fmla="*/ 7026729 w 12191286"/>
              <a:gd name="connsiteY47" fmla="*/ 1264381 h 2302930"/>
              <a:gd name="connsiteX48" fmla="*/ 6601279 w 12191286"/>
              <a:gd name="connsiteY48" fmla="*/ 1175481 h 2302930"/>
              <a:gd name="connsiteX49" fmla="*/ 6010729 w 12191286"/>
              <a:gd name="connsiteY49" fmla="*/ 1404081 h 2302930"/>
              <a:gd name="connsiteX50" fmla="*/ 5305879 w 12191286"/>
              <a:gd name="connsiteY50" fmla="*/ 1832706 h 2302930"/>
              <a:gd name="connsiteX51" fmla="*/ 4724854 w 12191286"/>
              <a:gd name="connsiteY51" fmla="*/ 2172431 h 2302930"/>
              <a:gd name="connsiteX52" fmla="*/ 4213679 w 12191286"/>
              <a:gd name="connsiteY52" fmla="*/ 2235931 h 2302930"/>
              <a:gd name="connsiteX53" fmla="*/ 3883479 w 12191286"/>
              <a:gd name="connsiteY53" fmla="*/ 2083531 h 2302930"/>
              <a:gd name="connsiteX54" fmla="*/ 3496129 w 12191286"/>
              <a:gd name="connsiteY54" fmla="*/ 2108931 h 2302930"/>
              <a:gd name="connsiteX55" fmla="*/ 3102429 w 12191286"/>
              <a:gd name="connsiteY55" fmla="*/ 1981931 h 2302930"/>
              <a:gd name="connsiteX56" fmla="*/ 2581729 w 12191286"/>
              <a:gd name="connsiteY56" fmla="*/ 1696181 h 2302930"/>
              <a:gd name="connsiteX57" fmla="*/ 2177422 w 12191286"/>
              <a:gd name="connsiteY57" fmla="*/ 1456416 h 2302930"/>
              <a:gd name="connsiteX58" fmla="*/ 2174248 w 12191286"/>
              <a:gd name="connsiteY58" fmla="*/ 1412838 h 2302930"/>
              <a:gd name="connsiteX59" fmla="*/ 2464149 w 12191286"/>
              <a:gd name="connsiteY59" fmla="*/ 1195055 h 2302930"/>
              <a:gd name="connsiteX60" fmla="*/ 2200870 w 12191286"/>
              <a:gd name="connsiteY60" fmla="*/ 1079149 h 2302930"/>
              <a:gd name="connsiteX61" fmla="*/ 2056528 w 12191286"/>
              <a:gd name="connsiteY61" fmla="*/ 1239120 h 2302930"/>
              <a:gd name="connsiteX62" fmla="*/ 2174912 w 12191286"/>
              <a:gd name="connsiteY62" fmla="*/ 1418072 h 2302930"/>
              <a:gd name="connsiteX63" fmla="*/ 2177388 w 12191286"/>
              <a:gd name="connsiteY63" fmla="*/ 1447868 h 2302930"/>
              <a:gd name="connsiteX64" fmla="*/ 1121229 w 12191286"/>
              <a:gd name="connsiteY64" fmla="*/ 1950181 h 2302930"/>
              <a:gd name="connsiteX65" fmla="*/ 454 w 12191286"/>
              <a:gd name="connsiteY65" fmla="*/ 2302606 h 2302930"/>
              <a:gd name="connsiteX66" fmla="*/ 3629 w 12191286"/>
              <a:gd name="connsiteY66" fmla="*/ 2277206 h 2302930"/>
              <a:gd name="connsiteX0" fmla="*/ 3629 w 12191286"/>
              <a:gd name="connsiteY0" fmla="*/ 2282096 h 2307820"/>
              <a:gd name="connsiteX1" fmla="*/ 946604 w 12191286"/>
              <a:gd name="connsiteY1" fmla="*/ 1999521 h 2307820"/>
              <a:gd name="connsiteX2" fmla="*/ 2149652 w 12191286"/>
              <a:gd name="connsiteY2" fmla="*/ 1439535 h 2307820"/>
              <a:gd name="connsiteX3" fmla="*/ 2031197 w 12191286"/>
              <a:gd name="connsiteY3" fmla="*/ 1221367 h 2307820"/>
              <a:gd name="connsiteX4" fmla="*/ 2201845 w 12191286"/>
              <a:gd name="connsiteY4" fmla="*/ 1056580 h 2307820"/>
              <a:gd name="connsiteX5" fmla="*/ 2500330 w 12191286"/>
              <a:gd name="connsiteY5" fmla="*/ 1205353 h 2307820"/>
              <a:gd name="connsiteX6" fmla="*/ 2188692 w 12191286"/>
              <a:gd name="connsiteY6" fmla="*/ 1442675 h 2307820"/>
              <a:gd name="connsiteX7" fmla="*/ 2857954 w 12191286"/>
              <a:gd name="connsiteY7" fmla="*/ 1831246 h 2307820"/>
              <a:gd name="connsiteX8" fmla="*/ 3432629 w 12191286"/>
              <a:gd name="connsiteY8" fmla="*/ 2075721 h 2307820"/>
              <a:gd name="connsiteX9" fmla="*/ 3880304 w 12191286"/>
              <a:gd name="connsiteY9" fmla="*/ 2059846 h 2307820"/>
              <a:gd name="connsiteX10" fmla="*/ 4143829 w 12191286"/>
              <a:gd name="connsiteY10" fmla="*/ 2199546 h 2307820"/>
              <a:gd name="connsiteX11" fmla="*/ 4451804 w 12191286"/>
              <a:gd name="connsiteY11" fmla="*/ 2218596 h 2307820"/>
              <a:gd name="connsiteX12" fmla="*/ 4991554 w 12191286"/>
              <a:gd name="connsiteY12" fmla="*/ 2037621 h 2307820"/>
              <a:gd name="connsiteX13" fmla="*/ 5705929 w 12191286"/>
              <a:gd name="connsiteY13" fmla="*/ 1545496 h 2307820"/>
              <a:gd name="connsiteX14" fmla="*/ 6544129 w 12191286"/>
              <a:gd name="connsiteY14" fmla="*/ 1161321 h 2307820"/>
              <a:gd name="connsiteX15" fmla="*/ 7153729 w 12191286"/>
              <a:gd name="connsiteY15" fmla="*/ 1262921 h 2307820"/>
              <a:gd name="connsiteX16" fmla="*/ 7429954 w 12191286"/>
              <a:gd name="connsiteY16" fmla="*/ 1139096 h 2307820"/>
              <a:gd name="connsiteX17" fmla="*/ 8185604 w 12191286"/>
              <a:gd name="connsiteY17" fmla="*/ 1272446 h 2307820"/>
              <a:gd name="connsiteX18" fmla="*/ 8699954 w 12191286"/>
              <a:gd name="connsiteY18" fmla="*/ 1374046 h 2307820"/>
              <a:gd name="connsiteX19" fmla="*/ 8963479 w 12191286"/>
              <a:gd name="connsiteY19" fmla="*/ 1186721 h 2307820"/>
              <a:gd name="connsiteX20" fmla="*/ 9668329 w 12191286"/>
              <a:gd name="connsiteY20" fmla="*/ 1027971 h 2307820"/>
              <a:gd name="connsiteX21" fmla="*/ 10328729 w 12191286"/>
              <a:gd name="connsiteY21" fmla="*/ 894621 h 2307820"/>
              <a:gd name="connsiteX22" fmla="*/ 10243004 w 12191286"/>
              <a:gd name="connsiteY22" fmla="*/ 850171 h 2307820"/>
              <a:gd name="connsiteX23" fmla="*/ 9944554 w 12191286"/>
              <a:gd name="connsiteY23" fmla="*/ 681896 h 2307820"/>
              <a:gd name="connsiteX24" fmla="*/ 10036629 w 12191286"/>
              <a:gd name="connsiteY24" fmla="*/ 18321 h 2307820"/>
              <a:gd name="connsiteX25" fmla="*/ 10317234 w 12191286"/>
              <a:gd name="connsiteY25" fmla="*/ 236313 h 2307820"/>
              <a:gd name="connsiteX26" fmla="*/ 10417629 w 12191286"/>
              <a:gd name="connsiteY26" fmla="*/ 234221 h 2307820"/>
              <a:gd name="connsiteX27" fmla="*/ 10655754 w 12191286"/>
              <a:gd name="connsiteY27" fmla="*/ 158021 h 2307820"/>
              <a:gd name="connsiteX28" fmla="*/ 10862129 w 12191286"/>
              <a:gd name="connsiteY28" fmla="*/ 307246 h 2307820"/>
              <a:gd name="connsiteX29" fmla="*/ 10941504 w 12191286"/>
              <a:gd name="connsiteY29" fmla="*/ 662846 h 2307820"/>
              <a:gd name="connsiteX30" fmla="*/ 12055929 w 12191286"/>
              <a:gd name="connsiteY30" fmla="*/ 907321 h 2307820"/>
              <a:gd name="connsiteX31" fmla="*/ 12157529 w 12191286"/>
              <a:gd name="connsiteY31" fmla="*/ 983521 h 2307820"/>
              <a:gd name="connsiteX32" fmla="*/ 11922579 w 12191286"/>
              <a:gd name="connsiteY32" fmla="*/ 894621 h 2307820"/>
              <a:gd name="connsiteX33" fmla="*/ 10900229 w 12191286"/>
              <a:gd name="connsiteY33" fmla="*/ 672371 h 2307820"/>
              <a:gd name="connsiteX34" fmla="*/ 10827204 w 12191286"/>
              <a:gd name="connsiteY34" fmla="*/ 291371 h 2307820"/>
              <a:gd name="connsiteX35" fmla="*/ 10595429 w 12191286"/>
              <a:gd name="connsiteY35" fmla="*/ 183421 h 2307820"/>
              <a:gd name="connsiteX36" fmla="*/ 10325554 w 12191286"/>
              <a:gd name="connsiteY36" fmla="*/ 304071 h 2307820"/>
              <a:gd name="connsiteX37" fmla="*/ 10150929 w 12191286"/>
              <a:gd name="connsiteY37" fmla="*/ 24671 h 2307820"/>
              <a:gd name="connsiteX38" fmla="*/ 10017579 w 12191286"/>
              <a:gd name="connsiteY38" fmla="*/ 161196 h 2307820"/>
              <a:gd name="connsiteX39" fmla="*/ 9989004 w 12191286"/>
              <a:gd name="connsiteY39" fmla="*/ 707296 h 2307820"/>
              <a:gd name="connsiteX40" fmla="*/ 10398579 w 12191286"/>
              <a:gd name="connsiteY40" fmla="*/ 891446 h 2307820"/>
              <a:gd name="connsiteX41" fmla="*/ 9668329 w 12191286"/>
              <a:gd name="connsiteY41" fmla="*/ 1059721 h 2307820"/>
              <a:gd name="connsiteX42" fmla="*/ 8982529 w 12191286"/>
              <a:gd name="connsiteY42" fmla="*/ 1215296 h 2307820"/>
              <a:gd name="connsiteX43" fmla="*/ 8715829 w 12191286"/>
              <a:gd name="connsiteY43" fmla="*/ 1402621 h 2307820"/>
              <a:gd name="connsiteX44" fmla="*/ 8169729 w 12191286"/>
              <a:gd name="connsiteY44" fmla="*/ 1297846 h 2307820"/>
              <a:gd name="connsiteX45" fmla="*/ 7439479 w 12191286"/>
              <a:gd name="connsiteY45" fmla="*/ 1161321 h 2307820"/>
              <a:gd name="connsiteX46" fmla="*/ 7233104 w 12191286"/>
              <a:gd name="connsiteY46" fmla="*/ 1275621 h 2307820"/>
              <a:gd name="connsiteX47" fmla="*/ 7026729 w 12191286"/>
              <a:gd name="connsiteY47" fmla="*/ 1269271 h 2307820"/>
              <a:gd name="connsiteX48" fmla="*/ 6601279 w 12191286"/>
              <a:gd name="connsiteY48" fmla="*/ 1180371 h 2307820"/>
              <a:gd name="connsiteX49" fmla="*/ 6010729 w 12191286"/>
              <a:gd name="connsiteY49" fmla="*/ 1408971 h 2307820"/>
              <a:gd name="connsiteX50" fmla="*/ 5305879 w 12191286"/>
              <a:gd name="connsiteY50" fmla="*/ 1837596 h 2307820"/>
              <a:gd name="connsiteX51" fmla="*/ 4724854 w 12191286"/>
              <a:gd name="connsiteY51" fmla="*/ 2177321 h 2307820"/>
              <a:gd name="connsiteX52" fmla="*/ 4213679 w 12191286"/>
              <a:gd name="connsiteY52" fmla="*/ 2240821 h 2307820"/>
              <a:gd name="connsiteX53" fmla="*/ 3883479 w 12191286"/>
              <a:gd name="connsiteY53" fmla="*/ 2088421 h 2307820"/>
              <a:gd name="connsiteX54" fmla="*/ 3496129 w 12191286"/>
              <a:gd name="connsiteY54" fmla="*/ 2113821 h 2307820"/>
              <a:gd name="connsiteX55" fmla="*/ 3102429 w 12191286"/>
              <a:gd name="connsiteY55" fmla="*/ 1986821 h 2307820"/>
              <a:gd name="connsiteX56" fmla="*/ 2581729 w 12191286"/>
              <a:gd name="connsiteY56" fmla="*/ 1701071 h 2307820"/>
              <a:gd name="connsiteX57" fmla="*/ 2177422 w 12191286"/>
              <a:gd name="connsiteY57" fmla="*/ 1461306 h 2307820"/>
              <a:gd name="connsiteX58" fmla="*/ 2174248 w 12191286"/>
              <a:gd name="connsiteY58" fmla="*/ 1417728 h 2307820"/>
              <a:gd name="connsiteX59" fmla="*/ 2464149 w 12191286"/>
              <a:gd name="connsiteY59" fmla="*/ 1199945 h 2307820"/>
              <a:gd name="connsiteX60" fmla="*/ 2200870 w 12191286"/>
              <a:gd name="connsiteY60" fmla="*/ 1084039 h 2307820"/>
              <a:gd name="connsiteX61" fmla="*/ 2056528 w 12191286"/>
              <a:gd name="connsiteY61" fmla="*/ 1244010 h 2307820"/>
              <a:gd name="connsiteX62" fmla="*/ 2174912 w 12191286"/>
              <a:gd name="connsiteY62" fmla="*/ 1422962 h 2307820"/>
              <a:gd name="connsiteX63" fmla="*/ 2177388 w 12191286"/>
              <a:gd name="connsiteY63" fmla="*/ 1452758 h 2307820"/>
              <a:gd name="connsiteX64" fmla="*/ 1121229 w 12191286"/>
              <a:gd name="connsiteY64" fmla="*/ 1955071 h 2307820"/>
              <a:gd name="connsiteX65" fmla="*/ 454 w 12191286"/>
              <a:gd name="connsiteY65" fmla="*/ 2307496 h 2307820"/>
              <a:gd name="connsiteX66" fmla="*/ 3629 w 12191286"/>
              <a:gd name="connsiteY66" fmla="*/ 2282096 h 2307820"/>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4029 w 12191286"/>
              <a:gd name="connsiteY34" fmla="*/ 32421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303535 h 2329259"/>
              <a:gd name="connsiteX1" fmla="*/ 946604 w 12191286"/>
              <a:gd name="connsiteY1" fmla="*/ 2020960 h 2329259"/>
              <a:gd name="connsiteX2" fmla="*/ 2149652 w 12191286"/>
              <a:gd name="connsiteY2" fmla="*/ 1460974 h 2329259"/>
              <a:gd name="connsiteX3" fmla="*/ 2031197 w 12191286"/>
              <a:gd name="connsiteY3" fmla="*/ 1242806 h 2329259"/>
              <a:gd name="connsiteX4" fmla="*/ 2201845 w 12191286"/>
              <a:gd name="connsiteY4" fmla="*/ 1078019 h 2329259"/>
              <a:gd name="connsiteX5" fmla="*/ 2500330 w 12191286"/>
              <a:gd name="connsiteY5" fmla="*/ 1226792 h 2329259"/>
              <a:gd name="connsiteX6" fmla="*/ 2188692 w 12191286"/>
              <a:gd name="connsiteY6" fmla="*/ 1464114 h 2329259"/>
              <a:gd name="connsiteX7" fmla="*/ 2857954 w 12191286"/>
              <a:gd name="connsiteY7" fmla="*/ 1852685 h 2329259"/>
              <a:gd name="connsiteX8" fmla="*/ 3432629 w 12191286"/>
              <a:gd name="connsiteY8" fmla="*/ 2097160 h 2329259"/>
              <a:gd name="connsiteX9" fmla="*/ 3880304 w 12191286"/>
              <a:gd name="connsiteY9" fmla="*/ 2081285 h 2329259"/>
              <a:gd name="connsiteX10" fmla="*/ 4143829 w 12191286"/>
              <a:gd name="connsiteY10" fmla="*/ 2220985 h 2329259"/>
              <a:gd name="connsiteX11" fmla="*/ 4451804 w 12191286"/>
              <a:gd name="connsiteY11" fmla="*/ 2240035 h 2329259"/>
              <a:gd name="connsiteX12" fmla="*/ 4991554 w 12191286"/>
              <a:gd name="connsiteY12" fmla="*/ 2059060 h 2329259"/>
              <a:gd name="connsiteX13" fmla="*/ 5705929 w 12191286"/>
              <a:gd name="connsiteY13" fmla="*/ 1566935 h 2329259"/>
              <a:gd name="connsiteX14" fmla="*/ 6544129 w 12191286"/>
              <a:gd name="connsiteY14" fmla="*/ 1182760 h 2329259"/>
              <a:gd name="connsiteX15" fmla="*/ 7153729 w 12191286"/>
              <a:gd name="connsiteY15" fmla="*/ 1284360 h 2329259"/>
              <a:gd name="connsiteX16" fmla="*/ 7429954 w 12191286"/>
              <a:gd name="connsiteY16" fmla="*/ 1160535 h 2329259"/>
              <a:gd name="connsiteX17" fmla="*/ 8185604 w 12191286"/>
              <a:gd name="connsiteY17" fmla="*/ 1293885 h 2329259"/>
              <a:gd name="connsiteX18" fmla="*/ 8699954 w 12191286"/>
              <a:gd name="connsiteY18" fmla="*/ 1395485 h 2329259"/>
              <a:gd name="connsiteX19" fmla="*/ 8963479 w 12191286"/>
              <a:gd name="connsiteY19" fmla="*/ 1208160 h 2329259"/>
              <a:gd name="connsiteX20" fmla="*/ 9668329 w 12191286"/>
              <a:gd name="connsiteY20" fmla="*/ 1049410 h 2329259"/>
              <a:gd name="connsiteX21" fmla="*/ 10328729 w 12191286"/>
              <a:gd name="connsiteY21" fmla="*/ 916060 h 2329259"/>
              <a:gd name="connsiteX22" fmla="*/ 10243004 w 12191286"/>
              <a:gd name="connsiteY22" fmla="*/ 871610 h 2329259"/>
              <a:gd name="connsiteX23" fmla="*/ 9944554 w 12191286"/>
              <a:gd name="connsiteY23" fmla="*/ 703335 h 2329259"/>
              <a:gd name="connsiteX24" fmla="*/ 10036629 w 12191286"/>
              <a:gd name="connsiteY24" fmla="*/ 39760 h 2329259"/>
              <a:gd name="connsiteX25" fmla="*/ 10275959 w 12191286"/>
              <a:gd name="connsiteY25" fmla="*/ 181552 h 2329259"/>
              <a:gd name="connsiteX26" fmla="*/ 10443029 w 12191286"/>
              <a:gd name="connsiteY26" fmla="*/ 249310 h 2329259"/>
              <a:gd name="connsiteX27" fmla="*/ 10655754 w 12191286"/>
              <a:gd name="connsiteY27" fmla="*/ 179460 h 2329259"/>
              <a:gd name="connsiteX28" fmla="*/ 10862129 w 12191286"/>
              <a:gd name="connsiteY28" fmla="*/ 328685 h 2329259"/>
              <a:gd name="connsiteX29" fmla="*/ 10941504 w 12191286"/>
              <a:gd name="connsiteY29" fmla="*/ 684285 h 2329259"/>
              <a:gd name="connsiteX30" fmla="*/ 12055929 w 12191286"/>
              <a:gd name="connsiteY30" fmla="*/ 928760 h 2329259"/>
              <a:gd name="connsiteX31" fmla="*/ 12157529 w 12191286"/>
              <a:gd name="connsiteY31" fmla="*/ 1004960 h 2329259"/>
              <a:gd name="connsiteX32" fmla="*/ 11922579 w 12191286"/>
              <a:gd name="connsiteY32" fmla="*/ 916060 h 2329259"/>
              <a:gd name="connsiteX33" fmla="*/ 10900229 w 12191286"/>
              <a:gd name="connsiteY33" fmla="*/ 693810 h 2329259"/>
              <a:gd name="connsiteX34" fmla="*/ 10824029 w 12191286"/>
              <a:gd name="connsiteY34" fmla="*/ 331860 h 2329259"/>
              <a:gd name="connsiteX35" fmla="*/ 10604954 w 12191286"/>
              <a:gd name="connsiteY35" fmla="*/ 211210 h 2329259"/>
              <a:gd name="connsiteX36" fmla="*/ 10325554 w 12191286"/>
              <a:gd name="connsiteY36" fmla="*/ 325510 h 2329259"/>
              <a:gd name="connsiteX37" fmla="*/ 10150929 w 12191286"/>
              <a:gd name="connsiteY37" fmla="*/ 46110 h 2329259"/>
              <a:gd name="connsiteX38" fmla="*/ 10017579 w 12191286"/>
              <a:gd name="connsiteY38" fmla="*/ 182635 h 2329259"/>
              <a:gd name="connsiteX39" fmla="*/ 9989004 w 12191286"/>
              <a:gd name="connsiteY39" fmla="*/ 728735 h 2329259"/>
              <a:gd name="connsiteX40" fmla="*/ 10398579 w 12191286"/>
              <a:gd name="connsiteY40" fmla="*/ 912885 h 2329259"/>
              <a:gd name="connsiteX41" fmla="*/ 9668329 w 12191286"/>
              <a:gd name="connsiteY41" fmla="*/ 1081160 h 2329259"/>
              <a:gd name="connsiteX42" fmla="*/ 8982529 w 12191286"/>
              <a:gd name="connsiteY42" fmla="*/ 1236735 h 2329259"/>
              <a:gd name="connsiteX43" fmla="*/ 8715829 w 12191286"/>
              <a:gd name="connsiteY43" fmla="*/ 1424060 h 2329259"/>
              <a:gd name="connsiteX44" fmla="*/ 8169729 w 12191286"/>
              <a:gd name="connsiteY44" fmla="*/ 1319285 h 2329259"/>
              <a:gd name="connsiteX45" fmla="*/ 7439479 w 12191286"/>
              <a:gd name="connsiteY45" fmla="*/ 1182760 h 2329259"/>
              <a:gd name="connsiteX46" fmla="*/ 7233104 w 12191286"/>
              <a:gd name="connsiteY46" fmla="*/ 1297060 h 2329259"/>
              <a:gd name="connsiteX47" fmla="*/ 7026729 w 12191286"/>
              <a:gd name="connsiteY47" fmla="*/ 1290710 h 2329259"/>
              <a:gd name="connsiteX48" fmla="*/ 6601279 w 12191286"/>
              <a:gd name="connsiteY48" fmla="*/ 1201810 h 2329259"/>
              <a:gd name="connsiteX49" fmla="*/ 6010729 w 12191286"/>
              <a:gd name="connsiteY49" fmla="*/ 1430410 h 2329259"/>
              <a:gd name="connsiteX50" fmla="*/ 5305879 w 12191286"/>
              <a:gd name="connsiteY50" fmla="*/ 1859035 h 2329259"/>
              <a:gd name="connsiteX51" fmla="*/ 4724854 w 12191286"/>
              <a:gd name="connsiteY51" fmla="*/ 2198760 h 2329259"/>
              <a:gd name="connsiteX52" fmla="*/ 4213679 w 12191286"/>
              <a:gd name="connsiteY52" fmla="*/ 2262260 h 2329259"/>
              <a:gd name="connsiteX53" fmla="*/ 3883479 w 12191286"/>
              <a:gd name="connsiteY53" fmla="*/ 2109860 h 2329259"/>
              <a:gd name="connsiteX54" fmla="*/ 3496129 w 12191286"/>
              <a:gd name="connsiteY54" fmla="*/ 2135260 h 2329259"/>
              <a:gd name="connsiteX55" fmla="*/ 3102429 w 12191286"/>
              <a:gd name="connsiteY55" fmla="*/ 2008260 h 2329259"/>
              <a:gd name="connsiteX56" fmla="*/ 2581729 w 12191286"/>
              <a:gd name="connsiteY56" fmla="*/ 1722510 h 2329259"/>
              <a:gd name="connsiteX57" fmla="*/ 2177422 w 12191286"/>
              <a:gd name="connsiteY57" fmla="*/ 1482745 h 2329259"/>
              <a:gd name="connsiteX58" fmla="*/ 2174248 w 12191286"/>
              <a:gd name="connsiteY58" fmla="*/ 1439167 h 2329259"/>
              <a:gd name="connsiteX59" fmla="*/ 2464149 w 12191286"/>
              <a:gd name="connsiteY59" fmla="*/ 1221384 h 2329259"/>
              <a:gd name="connsiteX60" fmla="*/ 2200870 w 12191286"/>
              <a:gd name="connsiteY60" fmla="*/ 1105478 h 2329259"/>
              <a:gd name="connsiteX61" fmla="*/ 2056528 w 12191286"/>
              <a:gd name="connsiteY61" fmla="*/ 1265449 h 2329259"/>
              <a:gd name="connsiteX62" fmla="*/ 2174912 w 12191286"/>
              <a:gd name="connsiteY62" fmla="*/ 1444401 h 2329259"/>
              <a:gd name="connsiteX63" fmla="*/ 2177388 w 12191286"/>
              <a:gd name="connsiteY63" fmla="*/ 1474197 h 2329259"/>
              <a:gd name="connsiteX64" fmla="*/ 1121229 w 12191286"/>
              <a:gd name="connsiteY64" fmla="*/ 1976510 h 2329259"/>
              <a:gd name="connsiteX65" fmla="*/ 454 w 12191286"/>
              <a:gd name="connsiteY65" fmla="*/ 2328935 h 2329259"/>
              <a:gd name="connsiteX66" fmla="*/ 3629 w 12191286"/>
              <a:gd name="connsiteY66" fmla="*/ 2303535 h 2329259"/>
              <a:gd name="connsiteX0" fmla="*/ 3629 w 12191286"/>
              <a:gd name="connsiteY0" fmla="*/ 2293892 h 2319616"/>
              <a:gd name="connsiteX1" fmla="*/ 946604 w 12191286"/>
              <a:gd name="connsiteY1" fmla="*/ 2011317 h 2319616"/>
              <a:gd name="connsiteX2" fmla="*/ 2149652 w 12191286"/>
              <a:gd name="connsiteY2" fmla="*/ 1451331 h 2319616"/>
              <a:gd name="connsiteX3" fmla="*/ 2031197 w 12191286"/>
              <a:gd name="connsiteY3" fmla="*/ 1233163 h 2319616"/>
              <a:gd name="connsiteX4" fmla="*/ 2201845 w 12191286"/>
              <a:gd name="connsiteY4" fmla="*/ 1068376 h 2319616"/>
              <a:gd name="connsiteX5" fmla="*/ 2500330 w 12191286"/>
              <a:gd name="connsiteY5" fmla="*/ 1217149 h 2319616"/>
              <a:gd name="connsiteX6" fmla="*/ 2188692 w 12191286"/>
              <a:gd name="connsiteY6" fmla="*/ 1454471 h 2319616"/>
              <a:gd name="connsiteX7" fmla="*/ 2857954 w 12191286"/>
              <a:gd name="connsiteY7" fmla="*/ 1843042 h 2319616"/>
              <a:gd name="connsiteX8" fmla="*/ 3432629 w 12191286"/>
              <a:gd name="connsiteY8" fmla="*/ 2087517 h 2319616"/>
              <a:gd name="connsiteX9" fmla="*/ 3880304 w 12191286"/>
              <a:gd name="connsiteY9" fmla="*/ 2071642 h 2319616"/>
              <a:gd name="connsiteX10" fmla="*/ 4143829 w 12191286"/>
              <a:gd name="connsiteY10" fmla="*/ 2211342 h 2319616"/>
              <a:gd name="connsiteX11" fmla="*/ 4451804 w 12191286"/>
              <a:gd name="connsiteY11" fmla="*/ 2230392 h 2319616"/>
              <a:gd name="connsiteX12" fmla="*/ 4991554 w 12191286"/>
              <a:gd name="connsiteY12" fmla="*/ 2049417 h 2319616"/>
              <a:gd name="connsiteX13" fmla="*/ 5705929 w 12191286"/>
              <a:gd name="connsiteY13" fmla="*/ 1557292 h 2319616"/>
              <a:gd name="connsiteX14" fmla="*/ 6544129 w 12191286"/>
              <a:gd name="connsiteY14" fmla="*/ 1173117 h 2319616"/>
              <a:gd name="connsiteX15" fmla="*/ 7153729 w 12191286"/>
              <a:gd name="connsiteY15" fmla="*/ 1274717 h 2319616"/>
              <a:gd name="connsiteX16" fmla="*/ 7429954 w 12191286"/>
              <a:gd name="connsiteY16" fmla="*/ 1150892 h 2319616"/>
              <a:gd name="connsiteX17" fmla="*/ 8185604 w 12191286"/>
              <a:gd name="connsiteY17" fmla="*/ 1284242 h 2319616"/>
              <a:gd name="connsiteX18" fmla="*/ 8699954 w 12191286"/>
              <a:gd name="connsiteY18" fmla="*/ 1385842 h 2319616"/>
              <a:gd name="connsiteX19" fmla="*/ 8963479 w 12191286"/>
              <a:gd name="connsiteY19" fmla="*/ 1198517 h 2319616"/>
              <a:gd name="connsiteX20" fmla="*/ 9668329 w 12191286"/>
              <a:gd name="connsiteY20" fmla="*/ 1039767 h 2319616"/>
              <a:gd name="connsiteX21" fmla="*/ 10328729 w 12191286"/>
              <a:gd name="connsiteY21" fmla="*/ 906417 h 2319616"/>
              <a:gd name="connsiteX22" fmla="*/ 10243004 w 12191286"/>
              <a:gd name="connsiteY22" fmla="*/ 861967 h 2319616"/>
              <a:gd name="connsiteX23" fmla="*/ 9944554 w 12191286"/>
              <a:gd name="connsiteY23" fmla="*/ 693692 h 2319616"/>
              <a:gd name="connsiteX24" fmla="*/ 10036629 w 12191286"/>
              <a:gd name="connsiteY24" fmla="*/ 42817 h 2319616"/>
              <a:gd name="connsiteX25" fmla="*/ 10275959 w 12191286"/>
              <a:gd name="connsiteY25" fmla="*/ 171909 h 2319616"/>
              <a:gd name="connsiteX26" fmla="*/ 10443029 w 12191286"/>
              <a:gd name="connsiteY26" fmla="*/ 239667 h 2319616"/>
              <a:gd name="connsiteX27" fmla="*/ 10655754 w 12191286"/>
              <a:gd name="connsiteY27" fmla="*/ 169817 h 2319616"/>
              <a:gd name="connsiteX28" fmla="*/ 10862129 w 12191286"/>
              <a:gd name="connsiteY28" fmla="*/ 319042 h 2319616"/>
              <a:gd name="connsiteX29" fmla="*/ 10941504 w 12191286"/>
              <a:gd name="connsiteY29" fmla="*/ 674642 h 2319616"/>
              <a:gd name="connsiteX30" fmla="*/ 12055929 w 12191286"/>
              <a:gd name="connsiteY30" fmla="*/ 919117 h 2319616"/>
              <a:gd name="connsiteX31" fmla="*/ 12157529 w 12191286"/>
              <a:gd name="connsiteY31" fmla="*/ 995317 h 2319616"/>
              <a:gd name="connsiteX32" fmla="*/ 11922579 w 12191286"/>
              <a:gd name="connsiteY32" fmla="*/ 906417 h 2319616"/>
              <a:gd name="connsiteX33" fmla="*/ 10900229 w 12191286"/>
              <a:gd name="connsiteY33" fmla="*/ 684167 h 2319616"/>
              <a:gd name="connsiteX34" fmla="*/ 10824029 w 12191286"/>
              <a:gd name="connsiteY34" fmla="*/ 322217 h 2319616"/>
              <a:gd name="connsiteX35" fmla="*/ 10604954 w 12191286"/>
              <a:gd name="connsiteY35" fmla="*/ 201567 h 2319616"/>
              <a:gd name="connsiteX36" fmla="*/ 10325554 w 12191286"/>
              <a:gd name="connsiteY36" fmla="*/ 315867 h 2319616"/>
              <a:gd name="connsiteX37" fmla="*/ 10150929 w 12191286"/>
              <a:gd name="connsiteY37" fmla="*/ 36467 h 2319616"/>
              <a:gd name="connsiteX38" fmla="*/ 10017579 w 12191286"/>
              <a:gd name="connsiteY38" fmla="*/ 172992 h 2319616"/>
              <a:gd name="connsiteX39" fmla="*/ 9989004 w 12191286"/>
              <a:gd name="connsiteY39" fmla="*/ 719092 h 2319616"/>
              <a:gd name="connsiteX40" fmla="*/ 10398579 w 12191286"/>
              <a:gd name="connsiteY40" fmla="*/ 903242 h 2319616"/>
              <a:gd name="connsiteX41" fmla="*/ 9668329 w 12191286"/>
              <a:gd name="connsiteY41" fmla="*/ 1071517 h 2319616"/>
              <a:gd name="connsiteX42" fmla="*/ 8982529 w 12191286"/>
              <a:gd name="connsiteY42" fmla="*/ 1227092 h 2319616"/>
              <a:gd name="connsiteX43" fmla="*/ 8715829 w 12191286"/>
              <a:gd name="connsiteY43" fmla="*/ 1414417 h 2319616"/>
              <a:gd name="connsiteX44" fmla="*/ 8169729 w 12191286"/>
              <a:gd name="connsiteY44" fmla="*/ 1309642 h 2319616"/>
              <a:gd name="connsiteX45" fmla="*/ 7439479 w 12191286"/>
              <a:gd name="connsiteY45" fmla="*/ 1173117 h 2319616"/>
              <a:gd name="connsiteX46" fmla="*/ 7233104 w 12191286"/>
              <a:gd name="connsiteY46" fmla="*/ 1287417 h 2319616"/>
              <a:gd name="connsiteX47" fmla="*/ 7026729 w 12191286"/>
              <a:gd name="connsiteY47" fmla="*/ 1281067 h 2319616"/>
              <a:gd name="connsiteX48" fmla="*/ 6601279 w 12191286"/>
              <a:gd name="connsiteY48" fmla="*/ 1192167 h 2319616"/>
              <a:gd name="connsiteX49" fmla="*/ 6010729 w 12191286"/>
              <a:gd name="connsiteY49" fmla="*/ 1420767 h 2319616"/>
              <a:gd name="connsiteX50" fmla="*/ 5305879 w 12191286"/>
              <a:gd name="connsiteY50" fmla="*/ 1849392 h 2319616"/>
              <a:gd name="connsiteX51" fmla="*/ 4724854 w 12191286"/>
              <a:gd name="connsiteY51" fmla="*/ 2189117 h 2319616"/>
              <a:gd name="connsiteX52" fmla="*/ 4213679 w 12191286"/>
              <a:gd name="connsiteY52" fmla="*/ 2252617 h 2319616"/>
              <a:gd name="connsiteX53" fmla="*/ 3883479 w 12191286"/>
              <a:gd name="connsiteY53" fmla="*/ 2100217 h 2319616"/>
              <a:gd name="connsiteX54" fmla="*/ 3496129 w 12191286"/>
              <a:gd name="connsiteY54" fmla="*/ 2125617 h 2319616"/>
              <a:gd name="connsiteX55" fmla="*/ 3102429 w 12191286"/>
              <a:gd name="connsiteY55" fmla="*/ 1998617 h 2319616"/>
              <a:gd name="connsiteX56" fmla="*/ 2581729 w 12191286"/>
              <a:gd name="connsiteY56" fmla="*/ 1712867 h 2319616"/>
              <a:gd name="connsiteX57" fmla="*/ 2177422 w 12191286"/>
              <a:gd name="connsiteY57" fmla="*/ 1473102 h 2319616"/>
              <a:gd name="connsiteX58" fmla="*/ 2174248 w 12191286"/>
              <a:gd name="connsiteY58" fmla="*/ 1429524 h 2319616"/>
              <a:gd name="connsiteX59" fmla="*/ 2464149 w 12191286"/>
              <a:gd name="connsiteY59" fmla="*/ 1211741 h 2319616"/>
              <a:gd name="connsiteX60" fmla="*/ 2200870 w 12191286"/>
              <a:gd name="connsiteY60" fmla="*/ 1095835 h 2319616"/>
              <a:gd name="connsiteX61" fmla="*/ 2056528 w 12191286"/>
              <a:gd name="connsiteY61" fmla="*/ 1255806 h 2319616"/>
              <a:gd name="connsiteX62" fmla="*/ 2174912 w 12191286"/>
              <a:gd name="connsiteY62" fmla="*/ 1434758 h 2319616"/>
              <a:gd name="connsiteX63" fmla="*/ 2177388 w 12191286"/>
              <a:gd name="connsiteY63" fmla="*/ 1464554 h 2319616"/>
              <a:gd name="connsiteX64" fmla="*/ 1121229 w 12191286"/>
              <a:gd name="connsiteY64" fmla="*/ 1966867 h 2319616"/>
              <a:gd name="connsiteX65" fmla="*/ 454 w 12191286"/>
              <a:gd name="connsiteY65" fmla="*/ 2319292 h 2319616"/>
              <a:gd name="connsiteX66" fmla="*/ 3629 w 12191286"/>
              <a:gd name="connsiteY66" fmla="*/ 2293892 h 2319616"/>
              <a:gd name="connsiteX0" fmla="*/ 3629 w 12191286"/>
              <a:gd name="connsiteY0" fmla="*/ 2304238 h 2329962"/>
              <a:gd name="connsiteX1" fmla="*/ 946604 w 12191286"/>
              <a:gd name="connsiteY1" fmla="*/ 2021663 h 2329962"/>
              <a:gd name="connsiteX2" fmla="*/ 2149652 w 12191286"/>
              <a:gd name="connsiteY2" fmla="*/ 1461677 h 2329962"/>
              <a:gd name="connsiteX3" fmla="*/ 2031197 w 12191286"/>
              <a:gd name="connsiteY3" fmla="*/ 1243509 h 2329962"/>
              <a:gd name="connsiteX4" fmla="*/ 2201845 w 12191286"/>
              <a:gd name="connsiteY4" fmla="*/ 1078722 h 2329962"/>
              <a:gd name="connsiteX5" fmla="*/ 2500330 w 12191286"/>
              <a:gd name="connsiteY5" fmla="*/ 1227495 h 2329962"/>
              <a:gd name="connsiteX6" fmla="*/ 2188692 w 12191286"/>
              <a:gd name="connsiteY6" fmla="*/ 1464817 h 2329962"/>
              <a:gd name="connsiteX7" fmla="*/ 2857954 w 12191286"/>
              <a:gd name="connsiteY7" fmla="*/ 1853388 h 2329962"/>
              <a:gd name="connsiteX8" fmla="*/ 3432629 w 12191286"/>
              <a:gd name="connsiteY8" fmla="*/ 2097863 h 2329962"/>
              <a:gd name="connsiteX9" fmla="*/ 3880304 w 12191286"/>
              <a:gd name="connsiteY9" fmla="*/ 2081988 h 2329962"/>
              <a:gd name="connsiteX10" fmla="*/ 4143829 w 12191286"/>
              <a:gd name="connsiteY10" fmla="*/ 2221688 h 2329962"/>
              <a:gd name="connsiteX11" fmla="*/ 4451804 w 12191286"/>
              <a:gd name="connsiteY11" fmla="*/ 2240738 h 2329962"/>
              <a:gd name="connsiteX12" fmla="*/ 4991554 w 12191286"/>
              <a:gd name="connsiteY12" fmla="*/ 2059763 h 2329962"/>
              <a:gd name="connsiteX13" fmla="*/ 5705929 w 12191286"/>
              <a:gd name="connsiteY13" fmla="*/ 1567638 h 2329962"/>
              <a:gd name="connsiteX14" fmla="*/ 6544129 w 12191286"/>
              <a:gd name="connsiteY14" fmla="*/ 1183463 h 2329962"/>
              <a:gd name="connsiteX15" fmla="*/ 7153729 w 12191286"/>
              <a:gd name="connsiteY15" fmla="*/ 1285063 h 2329962"/>
              <a:gd name="connsiteX16" fmla="*/ 7429954 w 12191286"/>
              <a:gd name="connsiteY16" fmla="*/ 1161238 h 2329962"/>
              <a:gd name="connsiteX17" fmla="*/ 8185604 w 12191286"/>
              <a:gd name="connsiteY17" fmla="*/ 1294588 h 2329962"/>
              <a:gd name="connsiteX18" fmla="*/ 8699954 w 12191286"/>
              <a:gd name="connsiteY18" fmla="*/ 1396188 h 2329962"/>
              <a:gd name="connsiteX19" fmla="*/ 8963479 w 12191286"/>
              <a:gd name="connsiteY19" fmla="*/ 1208863 h 2329962"/>
              <a:gd name="connsiteX20" fmla="*/ 9668329 w 12191286"/>
              <a:gd name="connsiteY20" fmla="*/ 1050113 h 2329962"/>
              <a:gd name="connsiteX21" fmla="*/ 10328729 w 12191286"/>
              <a:gd name="connsiteY21" fmla="*/ 916763 h 2329962"/>
              <a:gd name="connsiteX22" fmla="*/ 10243004 w 12191286"/>
              <a:gd name="connsiteY22" fmla="*/ 872313 h 2329962"/>
              <a:gd name="connsiteX23" fmla="*/ 9944554 w 12191286"/>
              <a:gd name="connsiteY23" fmla="*/ 704038 h 2329962"/>
              <a:gd name="connsiteX24" fmla="*/ 10036629 w 12191286"/>
              <a:gd name="connsiteY24" fmla="*/ 53163 h 2329962"/>
              <a:gd name="connsiteX25" fmla="*/ 10263259 w 12191286"/>
              <a:gd name="connsiteY25" fmla="*/ 153680 h 2329962"/>
              <a:gd name="connsiteX26" fmla="*/ 10443029 w 12191286"/>
              <a:gd name="connsiteY26" fmla="*/ 250013 h 2329962"/>
              <a:gd name="connsiteX27" fmla="*/ 10655754 w 12191286"/>
              <a:gd name="connsiteY27" fmla="*/ 180163 h 2329962"/>
              <a:gd name="connsiteX28" fmla="*/ 10862129 w 12191286"/>
              <a:gd name="connsiteY28" fmla="*/ 329388 h 2329962"/>
              <a:gd name="connsiteX29" fmla="*/ 10941504 w 12191286"/>
              <a:gd name="connsiteY29" fmla="*/ 684988 h 2329962"/>
              <a:gd name="connsiteX30" fmla="*/ 12055929 w 12191286"/>
              <a:gd name="connsiteY30" fmla="*/ 929463 h 2329962"/>
              <a:gd name="connsiteX31" fmla="*/ 12157529 w 12191286"/>
              <a:gd name="connsiteY31" fmla="*/ 1005663 h 2329962"/>
              <a:gd name="connsiteX32" fmla="*/ 11922579 w 12191286"/>
              <a:gd name="connsiteY32" fmla="*/ 916763 h 2329962"/>
              <a:gd name="connsiteX33" fmla="*/ 10900229 w 12191286"/>
              <a:gd name="connsiteY33" fmla="*/ 694513 h 2329962"/>
              <a:gd name="connsiteX34" fmla="*/ 10824029 w 12191286"/>
              <a:gd name="connsiteY34" fmla="*/ 332563 h 2329962"/>
              <a:gd name="connsiteX35" fmla="*/ 10604954 w 12191286"/>
              <a:gd name="connsiteY35" fmla="*/ 211913 h 2329962"/>
              <a:gd name="connsiteX36" fmla="*/ 10325554 w 12191286"/>
              <a:gd name="connsiteY36" fmla="*/ 326213 h 2329962"/>
              <a:gd name="connsiteX37" fmla="*/ 10150929 w 12191286"/>
              <a:gd name="connsiteY37" fmla="*/ 46813 h 2329962"/>
              <a:gd name="connsiteX38" fmla="*/ 10017579 w 12191286"/>
              <a:gd name="connsiteY38" fmla="*/ 183338 h 2329962"/>
              <a:gd name="connsiteX39" fmla="*/ 9989004 w 12191286"/>
              <a:gd name="connsiteY39" fmla="*/ 729438 h 2329962"/>
              <a:gd name="connsiteX40" fmla="*/ 10398579 w 12191286"/>
              <a:gd name="connsiteY40" fmla="*/ 913588 h 2329962"/>
              <a:gd name="connsiteX41" fmla="*/ 9668329 w 12191286"/>
              <a:gd name="connsiteY41" fmla="*/ 1081863 h 2329962"/>
              <a:gd name="connsiteX42" fmla="*/ 8982529 w 12191286"/>
              <a:gd name="connsiteY42" fmla="*/ 1237438 h 2329962"/>
              <a:gd name="connsiteX43" fmla="*/ 8715829 w 12191286"/>
              <a:gd name="connsiteY43" fmla="*/ 1424763 h 2329962"/>
              <a:gd name="connsiteX44" fmla="*/ 8169729 w 12191286"/>
              <a:gd name="connsiteY44" fmla="*/ 1319988 h 2329962"/>
              <a:gd name="connsiteX45" fmla="*/ 7439479 w 12191286"/>
              <a:gd name="connsiteY45" fmla="*/ 1183463 h 2329962"/>
              <a:gd name="connsiteX46" fmla="*/ 7233104 w 12191286"/>
              <a:gd name="connsiteY46" fmla="*/ 1297763 h 2329962"/>
              <a:gd name="connsiteX47" fmla="*/ 7026729 w 12191286"/>
              <a:gd name="connsiteY47" fmla="*/ 1291413 h 2329962"/>
              <a:gd name="connsiteX48" fmla="*/ 6601279 w 12191286"/>
              <a:gd name="connsiteY48" fmla="*/ 1202513 h 2329962"/>
              <a:gd name="connsiteX49" fmla="*/ 6010729 w 12191286"/>
              <a:gd name="connsiteY49" fmla="*/ 1431113 h 2329962"/>
              <a:gd name="connsiteX50" fmla="*/ 5305879 w 12191286"/>
              <a:gd name="connsiteY50" fmla="*/ 1859738 h 2329962"/>
              <a:gd name="connsiteX51" fmla="*/ 4724854 w 12191286"/>
              <a:gd name="connsiteY51" fmla="*/ 2199463 h 2329962"/>
              <a:gd name="connsiteX52" fmla="*/ 4213679 w 12191286"/>
              <a:gd name="connsiteY52" fmla="*/ 2262963 h 2329962"/>
              <a:gd name="connsiteX53" fmla="*/ 3883479 w 12191286"/>
              <a:gd name="connsiteY53" fmla="*/ 2110563 h 2329962"/>
              <a:gd name="connsiteX54" fmla="*/ 3496129 w 12191286"/>
              <a:gd name="connsiteY54" fmla="*/ 2135963 h 2329962"/>
              <a:gd name="connsiteX55" fmla="*/ 3102429 w 12191286"/>
              <a:gd name="connsiteY55" fmla="*/ 2008963 h 2329962"/>
              <a:gd name="connsiteX56" fmla="*/ 2581729 w 12191286"/>
              <a:gd name="connsiteY56" fmla="*/ 1723213 h 2329962"/>
              <a:gd name="connsiteX57" fmla="*/ 2177422 w 12191286"/>
              <a:gd name="connsiteY57" fmla="*/ 1483448 h 2329962"/>
              <a:gd name="connsiteX58" fmla="*/ 2174248 w 12191286"/>
              <a:gd name="connsiteY58" fmla="*/ 1439870 h 2329962"/>
              <a:gd name="connsiteX59" fmla="*/ 2464149 w 12191286"/>
              <a:gd name="connsiteY59" fmla="*/ 1222087 h 2329962"/>
              <a:gd name="connsiteX60" fmla="*/ 2200870 w 12191286"/>
              <a:gd name="connsiteY60" fmla="*/ 1106181 h 2329962"/>
              <a:gd name="connsiteX61" fmla="*/ 2056528 w 12191286"/>
              <a:gd name="connsiteY61" fmla="*/ 1266152 h 2329962"/>
              <a:gd name="connsiteX62" fmla="*/ 2174912 w 12191286"/>
              <a:gd name="connsiteY62" fmla="*/ 1445104 h 2329962"/>
              <a:gd name="connsiteX63" fmla="*/ 2177388 w 12191286"/>
              <a:gd name="connsiteY63" fmla="*/ 1474900 h 2329962"/>
              <a:gd name="connsiteX64" fmla="*/ 1121229 w 12191286"/>
              <a:gd name="connsiteY64" fmla="*/ 1977213 h 2329962"/>
              <a:gd name="connsiteX65" fmla="*/ 454 w 12191286"/>
              <a:gd name="connsiteY65" fmla="*/ 2329638 h 2329962"/>
              <a:gd name="connsiteX66" fmla="*/ 3629 w 12191286"/>
              <a:gd name="connsiteY66" fmla="*/ 2304238 h 2329962"/>
              <a:gd name="connsiteX0" fmla="*/ 3629 w 12191286"/>
              <a:gd name="connsiteY0" fmla="*/ 2292929 h 2318653"/>
              <a:gd name="connsiteX1" fmla="*/ 946604 w 12191286"/>
              <a:gd name="connsiteY1" fmla="*/ 2010354 h 2318653"/>
              <a:gd name="connsiteX2" fmla="*/ 2149652 w 12191286"/>
              <a:gd name="connsiteY2" fmla="*/ 1450368 h 2318653"/>
              <a:gd name="connsiteX3" fmla="*/ 2031197 w 12191286"/>
              <a:gd name="connsiteY3" fmla="*/ 1232200 h 2318653"/>
              <a:gd name="connsiteX4" fmla="*/ 2201845 w 12191286"/>
              <a:gd name="connsiteY4" fmla="*/ 1067413 h 2318653"/>
              <a:gd name="connsiteX5" fmla="*/ 2500330 w 12191286"/>
              <a:gd name="connsiteY5" fmla="*/ 1216186 h 2318653"/>
              <a:gd name="connsiteX6" fmla="*/ 2188692 w 12191286"/>
              <a:gd name="connsiteY6" fmla="*/ 1453508 h 2318653"/>
              <a:gd name="connsiteX7" fmla="*/ 2857954 w 12191286"/>
              <a:gd name="connsiteY7" fmla="*/ 1842079 h 2318653"/>
              <a:gd name="connsiteX8" fmla="*/ 3432629 w 12191286"/>
              <a:gd name="connsiteY8" fmla="*/ 2086554 h 2318653"/>
              <a:gd name="connsiteX9" fmla="*/ 3880304 w 12191286"/>
              <a:gd name="connsiteY9" fmla="*/ 2070679 h 2318653"/>
              <a:gd name="connsiteX10" fmla="*/ 4143829 w 12191286"/>
              <a:gd name="connsiteY10" fmla="*/ 2210379 h 2318653"/>
              <a:gd name="connsiteX11" fmla="*/ 4451804 w 12191286"/>
              <a:gd name="connsiteY11" fmla="*/ 2229429 h 2318653"/>
              <a:gd name="connsiteX12" fmla="*/ 4991554 w 12191286"/>
              <a:gd name="connsiteY12" fmla="*/ 2048454 h 2318653"/>
              <a:gd name="connsiteX13" fmla="*/ 5705929 w 12191286"/>
              <a:gd name="connsiteY13" fmla="*/ 1556329 h 2318653"/>
              <a:gd name="connsiteX14" fmla="*/ 6544129 w 12191286"/>
              <a:gd name="connsiteY14" fmla="*/ 1172154 h 2318653"/>
              <a:gd name="connsiteX15" fmla="*/ 7153729 w 12191286"/>
              <a:gd name="connsiteY15" fmla="*/ 1273754 h 2318653"/>
              <a:gd name="connsiteX16" fmla="*/ 7429954 w 12191286"/>
              <a:gd name="connsiteY16" fmla="*/ 1149929 h 2318653"/>
              <a:gd name="connsiteX17" fmla="*/ 8185604 w 12191286"/>
              <a:gd name="connsiteY17" fmla="*/ 1283279 h 2318653"/>
              <a:gd name="connsiteX18" fmla="*/ 8699954 w 12191286"/>
              <a:gd name="connsiteY18" fmla="*/ 1384879 h 2318653"/>
              <a:gd name="connsiteX19" fmla="*/ 8963479 w 12191286"/>
              <a:gd name="connsiteY19" fmla="*/ 1197554 h 2318653"/>
              <a:gd name="connsiteX20" fmla="*/ 9668329 w 12191286"/>
              <a:gd name="connsiteY20" fmla="*/ 1038804 h 2318653"/>
              <a:gd name="connsiteX21" fmla="*/ 10328729 w 12191286"/>
              <a:gd name="connsiteY21" fmla="*/ 905454 h 2318653"/>
              <a:gd name="connsiteX22" fmla="*/ 10243004 w 12191286"/>
              <a:gd name="connsiteY22" fmla="*/ 861004 h 2318653"/>
              <a:gd name="connsiteX23" fmla="*/ 9944554 w 12191286"/>
              <a:gd name="connsiteY23" fmla="*/ 692729 h 2318653"/>
              <a:gd name="connsiteX24" fmla="*/ 10036629 w 12191286"/>
              <a:gd name="connsiteY24" fmla="*/ 41854 h 2318653"/>
              <a:gd name="connsiteX25" fmla="*/ 10263259 w 12191286"/>
              <a:gd name="connsiteY25" fmla="*/ 142371 h 2318653"/>
              <a:gd name="connsiteX26" fmla="*/ 10443029 w 12191286"/>
              <a:gd name="connsiteY26" fmla="*/ 238704 h 2318653"/>
              <a:gd name="connsiteX27" fmla="*/ 10655754 w 12191286"/>
              <a:gd name="connsiteY27" fmla="*/ 168854 h 2318653"/>
              <a:gd name="connsiteX28" fmla="*/ 10862129 w 12191286"/>
              <a:gd name="connsiteY28" fmla="*/ 318079 h 2318653"/>
              <a:gd name="connsiteX29" fmla="*/ 10941504 w 12191286"/>
              <a:gd name="connsiteY29" fmla="*/ 673679 h 2318653"/>
              <a:gd name="connsiteX30" fmla="*/ 12055929 w 12191286"/>
              <a:gd name="connsiteY30" fmla="*/ 918154 h 2318653"/>
              <a:gd name="connsiteX31" fmla="*/ 12157529 w 12191286"/>
              <a:gd name="connsiteY31" fmla="*/ 994354 h 2318653"/>
              <a:gd name="connsiteX32" fmla="*/ 11922579 w 12191286"/>
              <a:gd name="connsiteY32" fmla="*/ 905454 h 2318653"/>
              <a:gd name="connsiteX33" fmla="*/ 10900229 w 12191286"/>
              <a:gd name="connsiteY33" fmla="*/ 683204 h 2318653"/>
              <a:gd name="connsiteX34" fmla="*/ 10824029 w 12191286"/>
              <a:gd name="connsiteY34" fmla="*/ 321254 h 2318653"/>
              <a:gd name="connsiteX35" fmla="*/ 10604954 w 12191286"/>
              <a:gd name="connsiteY35" fmla="*/ 200604 h 2318653"/>
              <a:gd name="connsiteX36" fmla="*/ 10325554 w 12191286"/>
              <a:gd name="connsiteY36" fmla="*/ 314904 h 2318653"/>
              <a:gd name="connsiteX37" fmla="*/ 10150929 w 12191286"/>
              <a:gd name="connsiteY37" fmla="*/ 35504 h 2318653"/>
              <a:gd name="connsiteX38" fmla="*/ 10017579 w 12191286"/>
              <a:gd name="connsiteY38" fmla="*/ 172029 h 2318653"/>
              <a:gd name="connsiteX39" fmla="*/ 9989004 w 12191286"/>
              <a:gd name="connsiteY39" fmla="*/ 718129 h 2318653"/>
              <a:gd name="connsiteX40" fmla="*/ 10398579 w 12191286"/>
              <a:gd name="connsiteY40" fmla="*/ 902279 h 2318653"/>
              <a:gd name="connsiteX41" fmla="*/ 9668329 w 12191286"/>
              <a:gd name="connsiteY41" fmla="*/ 1070554 h 2318653"/>
              <a:gd name="connsiteX42" fmla="*/ 8982529 w 12191286"/>
              <a:gd name="connsiteY42" fmla="*/ 1226129 h 2318653"/>
              <a:gd name="connsiteX43" fmla="*/ 8715829 w 12191286"/>
              <a:gd name="connsiteY43" fmla="*/ 1413454 h 2318653"/>
              <a:gd name="connsiteX44" fmla="*/ 8169729 w 12191286"/>
              <a:gd name="connsiteY44" fmla="*/ 1308679 h 2318653"/>
              <a:gd name="connsiteX45" fmla="*/ 7439479 w 12191286"/>
              <a:gd name="connsiteY45" fmla="*/ 1172154 h 2318653"/>
              <a:gd name="connsiteX46" fmla="*/ 7233104 w 12191286"/>
              <a:gd name="connsiteY46" fmla="*/ 1286454 h 2318653"/>
              <a:gd name="connsiteX47" fmla="*/ 7026729 w 12191286"/>
              <a:gd name="connsiteY47" fmla="*/ 1280104 h 2318653"/>
              <a:gd name="connsiteX48" fmla="*/ 6601279 w 12191286"/>
              <a:gd name="connsiteY48" fmla="*/ 1191204 h 2318653"/>
              <a:gd name="connsiteX49" fmla="*/ 6010729 w 12191286"/>
              <a:gd name="connsiteY49" fmla="*/ 1419804 h 2318653"/>
              <a:gd name="connsiteX50" fmla="*/ 5305879 w 12191286"/>
              <a:gd name="connsiteY50" fmla="*/ 1848429 h 2318653"/>
              <a:gd name="connsiteX51" fmla="*/ 4724854 w 12191286"/>
              <a:gd name="connsiteY51" fmla="*/ 2188154 h 2318653"/>
              <a:gd name="connsiteX52" fmla="*/ 4213679 w 12191286"/>
              <a:gd name="connsiteY52" fmla="*/ 2251654 h 2318653"/>
              <a:gd name="connsiteX53" fmla="*/ 3883479 w 12191286"/>
              <a:gd name="connsiteY53" fmla="*/ 2099254 h 2318653"/>
              <a:gd name="connsiteX54" fmla="*/ 3496129 w 12191286"/>
              <a:gd name="connsiteY54" fmla="*/ 2124654 h 2318653"/>
              <a:gd name="connsiteX55" fmla="*/ 3102429 w 12191286"/>
              <a:gd name="connsiteY55" fmla="*/ 1997654 h 2318653"/>
              <a:gd name="connsiteX56" fmla="*/ 2581729 w 12191286"/>
              <a:gd name="connsiteY56" fmla="*/ 1711904 h 2318653"/>
              <a:gd name="connsiteX57" fmla="*/ 2177422 w 12191286"/>
              <a:gd name="connsiteY57" fmla="*/ 1472139 h 2318653"/>
              <a:gd name="connsiteX58" fmla="*/ 2174248 w 12191286"/>
              <a:gd name="connsiteY58" fmla="*/ 1428561 h 2318653"/>
              <a:gd name="connsiteX59" fmla="*/ 2464149 w 12191286"/>
              <a:gd name="connsiteY59" fmla="*/ 1210778 h 2318653"/>
              <a:gd name="connsiteX60" fmla="*/ 2200870 w 12191286"/>
              <a:gd name="connsiteY60" fmla="*/ 1094872 h 2318653"/>
              <a:gd name="connsiteX61" fmla="*/ 2056528 w 12191286"/>
              <a:gd name="connsiteY61" fmla="*/ 1254843 h 2318653"/>
              <a:gd name="connsiteX62" fmla="*/ 2174912 w 12191286"/>
              <a:gd name="connsiteY62" fmla="*/ 1433795 h 2318653"/>
              <a:gd name="connsiteX63" fmla="*/ 2177388 w 12191286"/>
              <a:gd name="connsiteY63" fmla="*/ 1463591 h 2318653"/>
              <a:gd name="connsiteX64" fmla="*/ 1121229 w 12191286"/>
              <a:gd name="connsiteY64" fmla="*/ 1965904 h 2318653"/>
              <a:gd name="connsiteX65" fmla="*/ 454 w 12191286"/>
              <a:gd name="connsiteY65" fmla="*/ 2318329 h 2318653"/>
              <a:gd name="connsiteX66" fmla="*/ 3629 w 12191286"/>
              <a:gd name="connsiteY66" fmla="*/ 2292929 h 2318653"/>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924 h 2324648"/>
              <a:gd name="connsiteX1" fmla="*/ 946604 w 12191286"/>
              <a:gd name="connsiteY1" fmla="*/ 2016349 h 2324648"/>
              <a:gd name="connsiteX2" fmla="*/ 2149652 w 12191286"/>
              <a:gd name="connsiteY2" fmla="*/ 1456363 h 2324648"/>
              <a:gd name="connsiteX3" fmla="*/ 2031197 w 12191286"/>
              <a:gd name="connsiteY3" fmla="*/ 1238195 h 2324648"/>
              <a:gd name="connsiteX4" fmla="*/ 2201845 w 12191286"/>
              <a:gd name="connsiteY4" fmla="*/ 1073408 h 2324648"/>
              <a:gd name="connsiteX5" fmla="*/ 2500330 w 12191286"/>
              <a:gd name="connsiteY5" fmla="*/ 1222181 h 2324648"/>
              <a:gd name="connsiteX6" fmla="*/ 2188692 w 12191286"/>
              <a:gd name="connsiteY6" fmla="*/ 1459503 h 2324648"/>
              <a:gd name="connsiteX7" fmla="*/ 2857954 w 12191286"/>
              <a:gd name="connsiteY7" fmla="*/ 1848074 h 2324648"/>
              <a:gd name="connsiteX8" fmla="*/ 3432629 w 12191286"/>
              <a:gd name="connsiteY8" fmla="*/ 2092549 h 2324648"/>
              <a:gd name="connsiteX9" fmla="*/ 3880304 w 12191286"/>
              <a:gd name="connsiteY9" fmla="*/ 2076674 h 2324648"/>
              <a:gd name="connsiteX10" fmla="*/ 4143829 w 12191286"/>
              <a:gd name="connsiteY10" fmla="*/ 2216374 h 2324648"/>
              <a:gd name="connsiteX11" fmla="*/ 4451804 w 12191286"/>
              <a:gd name="connsiteY11" fmla="*/ 2235424 h 2324648"/>
              <a:gd name="connsiteX12" fmla="*/ 4991554 w 12191286"/>
              <a:gd name="connsiteY12" fmla="*/ 2054449 h 2324648"/>
              <a:gd name="connsiteX13" fmla="*/ 5705929 w 12191286"/>
              <a:gd name="connsiteY13" fmla="*/ 1562324 h 2324648"/>
              <a:gd name="connsiteX14" fmla="*/ 6544129 w 12191286"/>
              <a:gd name="connsiteY14" fmla="*/ 1178149 h 2324648"/>
              <a:gd name="connsiteX15" fmla="*/ 7153729 w 12191286"/>
              <a:gd name="connsiteY15" fmla="*/ 1279749 h 2324648"/>
              <a:gd name="connsiteX16" fmla="*/ 7429954 w 12191286"/>
              <a:gd name="connsiteY16" fmla="*/ 1155924 h 2324648"/>
              <a:gd name="connsiteX17" fmla="*/ 8185604 w 12191286"/>
              <a:gd name="connsiteY17" fmla="*/ 1289274 h 2324648"/>
              <a:gd name="connsiteX18" fmla="*/ 8699954 w 12191286"/>
              <a:gd name="connsiteY18" fmla="*/ 1390874 h 2324648"/>
              <a:gd name="connsiteX19" fmla="*/ 8963479 w 12191286"/>
              <a:gd name="connsiteY19" fmla="*/ 1203549 h 2324648"/>
              <a:gd name="connsiteX20" fmla="*/ 9668329 w 12191286"/>
              <a:gd name="connsiteY20" fmla="*/ 1044799 h 2324648"/>
              <a:gd name="connsiteX21" fmla="*/ 10328729 w 12191286"/>
              <a:gd name="connsiteY21" fmla="*/ 911449 h 2324648"/>
              <a:gd name="connsiteX22" fmla="*/ 10243004 w 12191286"/>
              <a:gd name="connsiteY22" fmla="*/ 866999 h 2324648"/>
              <a:gd name="connsiteX23" fmla="*/ 9944554 w 12191286"/>
              <a:gd name="connsiteY23" fmla="*/ 698724 h 2324648"/>
              <a:gd name="connsiteX24" fmla="*/ 10036629 w 12191286"/>
              <a:gd name="connsiteY24" fmla="*/ 47849 h 2324648"/>
              <a:gd name="connsiteX25" fmla="*/ 10241034 w 12191286"/>
              <a:gd name="connsiteY25" fmla="*/ 132491 h 2324648"/>
              <a:gd name="connsiteX26" fmla="*/ 10446204 w 12191286"/>
              <a:gd name="connsiteY26" fmla="*/ 251049 h 2324648"/>
              <a:gd name="connsiteX27" fmla="*/ 10655754 w 12191286"/>
              <a:gd name="connsiteY27" fmla="*/ 174849 h 2324648"/>
              <a:gd name="connsiteX28" fmla="*/ 10862129 w 12191286"/>
              <a:gd name="connsiteY28" fmla="*/ 324074 h 2324648"/>
              <a:gd name="connsiteX29" fmla="*/ 10941504 w 12191286"/>
              <a:gd name="connsiteY29" fmla="*/ 679674 h 2324648"/>
              <a:gd name="connsiteX30" fmla="*/ 12055929 w 12191286"/>
              <a:gd name="connsiteY30" fmla="*/ 924149 h 2324648"/>
              <a:gd name="connsiteX31" fmla="*/ 12157529 w 12191286"/>
              <a:gd name="connsiteY31" fmla="*/ 1000349 h 2324648"/>
              <a:gd name="connsiteX32" fmla="*/ 11922579 w 12191286"/>
              <a:gd name="connsiteY32" fmla="*/ 911449 h 2324648"/>
              <a:gd name="connsiteX33" fmla="*/ 10900229 w 12191286"/>
              <a:gd name="connsiteY33" fmla="*/ 689199 h 2324648"/>
              <a:gd name="connsiteX34" fmla="*/ 10824029 w 12191286"/>
              <a:gd name="connsiteY34" fmla="*/ 327249 h 2324648"/>
              <a:gd name="connsiteX35" fmla="*/ 10604954 w 12191286"/>
              <a:gd name="connsiteY35" fmla="*/ 206599 h 2324648"/>
              <a:gd name="connsiteX36" fmla="*/ 10325554 w 12191286"/>
              <a:gd name="connsiteY36" fmla="*/ 320899 h 2324648"/>
              <a:gd name="connsiteX37" fmla="*/ 10150929 w 12191286"/>
              <a:gd name="connsiteY37" fmla="*/ 41499 h 2324648"/>
              <a:gd name="connsiteX38" fmla="*/ 10017579 w 12191286"/>
              <a:gd name="connsiteY38" fmla="*/ 178024 h 2324648"/>
              <a:gd name="connsiteX39" fmla="*/ 9989004 w 12191286"/>
              <a:gd name="connsiteY39" fmla="*/ 724124 h 2324648"/>
              <a:gd name="connsiteX40" fmla="*/ 10398579 w 12191286"/>
              <a:gd name="connsiteY40" fmla="*/ 908274 h 2324648"/>
              <a:gd name="connsiteX41" fmla="*/ 9668329 w 12191286"/>
              <a:gd name="connsiteY41" fmla="*/ 1076549 h 2324648"/>
              <a:gd name="connsiteX42" fmla="*/ 8982529 w 12191286"/>
              <a:gd name="connsiteY42" fmla="*/ 1232124 h 2324648"/>
              <a:gd name="connsiteX43" fmla="*/ 8715829 w 12191286"/>
              <a:gd name="connsiteY43" fmla="*/ 1419449 h 2324648"/>
              <a:gd name="connsiteX44" fmla="*/ 8169729 w 12191286"/>
              <a:gd name="connsiteY44" fmla="*/ 1314674 h 2324648"/>
              <a:gd name="connsiteX45" fmla="*/ 7439479 w 12191286"/>
              <a:gd name="connsiteY45" fmla="*/ 1178149 h 2324648"/>
              <a:gd name="connsiteX46" fmla="*/ 7233104 w 12191286"/>
              <a:gd name="connsiteY46" fmla="*/ 1292449 h 2324648"/>
              <a:gd name="connsiteX47" fmla="*/ 7026729 w 12191286"/>
              <a:gd name="connsiteY47" fmla="*/ 1286099 h 2324648"/>
              <a:gd name="connsiteX48" fmla="*/ 6601279 w 12191286"/>
              <a:gd name="connsiteY48" fmla="*/ 1197199 h 2324648"/>
              <a:gd name="connsiteX49" fmla="*/ 6010729 w 12191286"/>
              <a:gd name="connsiteY49" fmla="*/ 1425799 h 2324648"/>
              <a:gd name="connsiteX50" fmla="*/ 5305879 w 12191286"/>
              <a:gd name="connsiteY50" fmla="*/ 1854424 h 2324648"/>
              <a:gd name="connsiteX51" fmla="*/ 4724854 w 12191286"/>
              <a:gd name="connsiteY51" fmla="*/ 2194149 h 2324648"/>
              <a:gd name="connsiteX52" fmla="*/ 4213679 w 12191286"/>
              <a:gd name="connsiteY52" fmla="*/ 2257649 h 2324648"/>
              <a:gd name="connsiteX53" fmla="*/ 3883479 w 12191286"/>
              <a:gd name="connsiteY53" fmla="*/ 2105249 h 2324648"/>
              <a:gd name="connsiteX54" fmla="*/ 3496129 w 12191286"/>
              <a:gd name="connsiteY54" fmla="*/ 2130649 h 2324648"/>
              <a:gd name="connsiteX55" fmla="*/ 3102429 w 12191286"/>
              <a:gd name="connsiteY55" fmla="*/ 2003649 h 2324648"/>
              <a:gd name="connsiteX56" fmla="*/ 2581729 w 12191286"/>
              <a:gd name="connsiteY56" fmla="*/ 1717899 h 2324648"/>
              <a:gd name="connsiteX57" fmla="*/ 2177422 w 12191286"/>
              <a:gd name="connsiteY57" fmla="*/ 1478134 h 2324648"/>
              <a:gd name="connsiteX58" fmla="*/ 2174248 w 12191286"/>
              <a:gd name="connsiteY58" fmla="*/ 1434556 h 2324648"/>
              <a:gd name="connsiteX59" fmla="*/ 2464149 w 12191286"/>
              <a:gd name="connsiteY59" fmla="*/ 1216773 h 2324648"/>
              <a:gd name="connsiteX60" fmla="*/ 2200870 w 12191286"/>
              <a:gd name="connsiteY60" fmla="*/ 1100867 h 2324648"/>
              <a:gd name="connsiteX61" fmla="*/ 2056528 w 12191286"/>
              <a:gd name="connsiteY61" fmla="*/ 1260838 h 2324648"/>
              <a:gd name="connsiteX62" fmla="*/ 2174912 w 12191286"/>
              <a:gd name="connsiteY62" fmla="*/ 1439790 h 2324648"/>
              <a:gd name="connsiteX63" fmla="*/ 2177388 w 12191286"/>
              <a:gd name="connsiteY63" fmla="*/ 1469586 h 2324648"/>
              <a:gd name="connsiteX64" fmla="*/ 1121229 w 12191286"/>
              <a:gd name="connsiteY64" fmla="*/ 1971899 h 2324648"/>
              <a:gd name="connsiteX65" fmla="*/ 454 w 12191286"/>
              <a:gd name="connsiteY65" fmla="*/ 2324324 h 2324648"/>
              <a:gd name="connsiteX66" fmla="*/ 3629 w 12191286"/>
              <a:gd name="connsiteY66" fmla="*/ 2298924 h 2324648"/>
              <a:gd name="connsiteX0" fmla="*/ 3629 w 12191286"/>
              <a:gd name="connsiteY0" fmla="*/ 2291884 h 2317608"/>
              <a:gd name="connsiteX1" fmla="*/ 946604 w 12191286"/>
              <a:gd name="connsiteY1" fmla="*/ 2009309 h 2317608"/>
              <a:gd name="connsiteX2" fmla="*/ 2149652 w 12191286"/>
              <a:gd name="connsiteY2" fmla="*/ 1449323 h 2317608"/>
              <a:gd name="connsiteX3" fmla="*/ 2031197 w 12191286"/>
              <a:gd name="connsiteY3" fmla="*/ 1231155 h 2317608"/>
              <a:gd name="connsiteX4" fmla="*/ 2201845 w 12191286"/>
              <a:gd name="connsiteY4" fmla="*/ 1066368 h 2317608"/>
              <a:gd name="connsiteX5" fmla="*/ 2500330 w 12191286"/>
              <a:gd name="connsiteY5" fmla="*/ 1215141 h 2317608"/>
              <a:gd name="connsiteX6" fmla="*/ 2188692 w 12191286"/>
              <a:gd name="connsiteY6" fmla="*/ 1452463 h 2317608"/>
              <a:gd name="connsiteX7" fmla="*/ 2857954 w 12191286"/>
              <a:gd name="connsiteY7" fmla="*/ 1841034 h 2317608"/>
              <a:gd name="connsiteX8" fmla="*/ 3432629 w 12191286"/>
              <a:gd name="connsiteY8" fmla="*/ 2085509 h 2317608"/>
              <a:gd name="connsiteX9" fmla="*/ 3880304 w 12191286"/>
              <a:gd name="connsiteY9" fmla="*/ 2069634 h 2317608"/>
              <a:gd name="connsiteX10" fmla="*/ 4143829 w 12191286"/>
              <a:gd name="connsiteY10" fmla="*/ 2209334 h 2317608"/>
              <a:gd name="connsiteX11" fmla="*/ 4451804 w 12191286"/>
              <a:gd name="connsiteY11" fmla="*/ 2228384 h 2317608"/>
              <a:gd name="connsiteX12" fmla="*/ 4991554 w 12191286"/>
              <a:gd name="connsiteY12" fmla="*/ 2047409 h 2317608"/>
              <a:gd name="connsiteX13" fmla="*/ 5705929 w 12191286"/>
              <a:gd name="connsiteY13" fmla="*/ 1555284 h 2317608"/>
              <a:gd name="connsiteX14" fmla="*/ 6544129 w 12191286"/>
              <a:gd name="connsiteY14" fmla="*/ 1171109 h 2317608"/>
              <a:gd name="connsiteX15" fmla="*/ 7153729 w 12191286"/>
              <a:gd name="connsiteY15" fmla="*/ 1272709 h 2317608"/>
              <a:gd name="connsiteX16" fmla="*/ 7429954 w 12191286"/>
              <a:gd name="connsiteY16" fmla="*/ 1148884 h 2317608"/>
              <a:gd name="connsiteX17" fmla="*/ 8185604 w 12191286"/>
              <a:gd name="connsiteY17" fmla="*/ 1282234 h 2317608"/>
              <a:gd name="connsiteX18" fmla="*/ 8699954 w 12191286"/>
              <a:gd name="connsiteY18" fmla="*/ 1383834 h 2317608"/>
              <a:gd name="connsiteX19" fmla="*/ 8963479 w 12191286"/>
              <a:gd name="connsiteY19" fmla="*/ 1196509 h 2317608"/>
              <a:gd name="connsiteX20" fmla="*/ 9668329 w 12191286"/>
              <a:gd name="connsiteY20" fmla="*/ 1037759 h 2317608"/>
              <a:gd name="connsiteX21" fmla="*/ 10328729 w 12191286"/>
              <a:gd name="connsiteY21" fmla="*/ 904409 h 2317608"/>
              <a:gd name="connsiteX22" fmla="*/ 10243004 w 12191286"/>
              <a:gd name="connsiteY22" fmla="*/ 859959 h 2317608"/>
              <a:gd name="connsiteX23" fmla="*/ 9944554 w 12191286"/>
              <a:gd name="connsiteY23" fmla="*/ 691684 h 2317608"/>
              <a:gd name="connsiteX24" fmla="*/ 10036629 w 12191286"/>
              <a:gd name="connsiteY24" fmla="*/ 40809 h 2317608"/>
              <a:gd name="connsiteX25" fmla="*/ 10241034 w 12191286"/>
              <a:gd name="connsiteY25" fmla="*/ 125451 h 2317608"/>
              <a:gd name="connsiteX26" fmla="*/ 10446204 w 12191286"/>
              <a:gd name="connsiteY26" fmla="*/ 244009 h 2317608"/>
              <a:gd name="connsiteX27" fmla="*/ 10655754 w 12191286"/>
              <a:gd name="connsiteY27" fmla="*/ 167809 h 2317608"/>
              <a:gd name="connsiteX28" fmla="*/ 10862129 w 12191286"/>
              <a:gd name="connsiteY28" fmla="*/ 317034 h 2317608"/>
              <a:gd name="connsiteX29" fmla="*/ 10941504 w 12191286"/>
              <a:gd name="connsiteY29" fmla="*/ 672634 h 2317608"/>
              <a:gd name="connsiteX30" fmla="*/ 12055929 w 12191286"/>
              <a:gd name="connsiteY30" fmla="*/ 917109 h 2317608"/>
              <a:gd name="connsiteX31" fmla="*/ 12157529 w 12191286"/>
              <a:gd name="connsiteY31" fmla="*/ 993309 h 2317608"/>
              <a:gd name="connsiteX32" fmla="*/ 11922579 w 12191286"/>
              <a:gd name="connsiteY32" fmla="*/ 904409 h 2317608"/>
              <a:gd name="connsiteX33" fmla="*/ 10900229 w 12191286"/>
              <a:gd name="connsiteY33" fmla="*/ 682159 h 2317608"/>
              <a:gd name="connsiteX34" fmla="*/ 10824029 w 12191286"/>
              <a:gd name="connsiteY34" fmla="*/ 320209 h 2317608"/>
              <a:gd name="connsiteX35" fmla="*/ 10604954 w 12191286"/>
              <a:gd name="connsiteY35" fmla="*/ 199559 h 2317608"/>
              <a:gd name="connsiteX36" fmla="*/ 10325554 w 12191286"/>
              <a:gd name="connsiteY36" fmla="*/ 313859 h 2317608"/>
              <a:gd name="connsiteX37" fmla="*/ 10150929 w 12191286"/>
              <a:gd name="connsiteY37" fmla="*/ 34459 h 2317608"/>
              <a:gd name="connsiteX38" fmla="*/ 10017579 w 12191286"/>
              <a:gd name="connsiteY38" fmla="*/ 170984 h 2317608"/>
              <a:gd name="connsiteX39" fmla="*/ 9989004 w 12191286"/>
              <a:gd name="connsiteY39" fmla="*/ 717084 h 2317608"/>
              <a:gd name="connsiteX40" fmla="*/ 10398579 w 12191286"/>
              <a:gd name="connsiteY40" fmla="*/ 901234 h 2317608"/>
              <a:gd name="connsiteX41" fmla="*/ 9668329 w 12191286"/>
              <a:gd name="connsiteY41" fmla="*/ 1069509 h 2317608"/>
              <a:gd name="connsiteX42" fmla="*/ 8982529 w 12191286"/>
              <a:gd name="connsiteY42" fmla="*/ 1225084 h 2317608"/>
              <a:gd name="connsiteX43" fmla="*/ 8715829 w 12191286"/>
              <a:gd name="connsiteY43" fmla="*/ 1412409 h 2317608"/>
              <a:gd name="connsiteX44" fmla="*/ 8169729 w 12191286"/>
              <a:gd name="connsiteY44" fmla="*/ 1307634 h 2317608"/>
              <a:gd name="connsiteX45" fmla="*/ 7439479 w 12191286"/>
              <a:gd name="connsiteY45" fmla="*/ 1171109 h 2317608"/>
              <a:gd name="connsiteX46" fmla="*/ 7233104 w 12191286"/>
              <a:gd name="connsiteY46" fmla="*/ 1285409 h 2317608"/>
              <a:gd name="connsiteX47" fmla="*/ 7026729 w 12191286"/>
              <a:gd name="connsiteY47" fmla="*/ 1279059 h 2317608"/>
              <a:gd name="connsiteX48" fmla="*/ 6601279 w 12191286"/>
              <a:gd name="connsiteY48" fmla="*/ 1190159 h 2317608"/>
              <a:gd name="connsiteX49" fmla="*/ 6010729 w 12191286"/>
              <a:gd name="connsiteY49" fmla="*/ 1418759 h 2317608"/>
              <a:gd name="connsiteX50" fmla="*/ 5305879 w 12191286"/>
              <a:gd name="connsiteY50" fmla="*/ 1847384 h 2317608"/>
              <a:gd name="connsiteX51" fmla="*/ 4724854 w 12191286"/>
              <a:gd name="connsiteY51" fmla="*/ 2187109 h 2317608"/>
              <a:gd name="connsiteX52" fmla="*/ 4213679 w 12191286"/>
              <a:gd name="connsiteY52" fmla="*/ 2250609 h 2317608"/>
              <a:gd name="connsiteX53" fmla="*/ 3883479 w 12191286"/>
              <a:gd name="connsiteY53" fmla="*/ 2098209 h 2317608"/>
              <a:gd name="connsiteX54" fmla="*/ 3496129 w 12191286"/>
              <a:gd name="connsiteY54" fmla="*/ 2123609 h 2317608"/>
              <a:gd name="connsiteX55" fmla="*/ 3102429 w 12191286"/>
              <a:gd name="connsiteY55" fmla="*/ 1996609 h 2317608"/>
              <a:gd name="connsiteX56" fmla="*/ 2581729 w 12191286"/>
              <a:gd name="connsiteY56" fmla="*/ 1710859 h 2317608"/>
              <a:gd name="connsiteX57" fmla="*/ 2177422 w 12191286"/>
              <a:gd name="connsiteY57" fmla="*/ 1471094 h 2317608"/>
              <a:gd name="connsiteX58" fmla="*/ 2174248 w 12191286"/>
              <a:gd name="connsiteY58" fmla="*/ 1427516 h 2317608"/>
              <a:gd name="connsiteX59" fmla="*/ 2464149 w 12191286"/>
              <a:gd name="connsiteY59" fmla="*/ 1209733 h 2317608"/>
              <a:gd name="connsiteX60" fmla="*/ 2200870 w 12191286"/>
              <a:gd name="connsiteY60" fmla="*/ 1093827 h 2317608"/>
              <a:gd name="connsiteX61" fmla="*/ 2056528 w 12191286"/>
              <a:gd name="connsiteY61" fmla="*/ 1253798 h 2317608"/>
              <a:gd name="connsiteX62" fmla="*/ 2174912 w 12191286"/>
              <a:gd name="connsiteY62" fmla="*/ 1432750 h 2317608"/>
              <a:gd name="connsiteX63" fmla="*/ 2177388 w 12191286"/>
              <a:gd name="connsiteY63" fmla="*/ 1462546 h 2317608"/>
              <a:gd name="connsiteX64" fmla="*/ 1121229 w 12191286"/>
              <a:gd name="connsiteY64" fmla="*/ 1964859 h 2317608"/>
              <a:gd name="connsiteX65" fmla="*/ 454 w 12191286"/>
              <a:gd name="connsiteY65" fmla="*/ 2317284 h 2317608"/>
              <a:gd name="connsiteX66" fmla="*/ 3629 w 12191286"/>
              <a:gd name="connsiteY66" fmla="*/ 2291884 h 2317608"/>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17579 w 12191286"/>
              <a:gd name="connsiteY38" fmla="*/ 173268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233034"/>
              <a:gd name="connsiteY0" fmla="*/ 2294168 h 2319892"/>
              <a:gd name="connsiteX1" fmla="*/ 946604 w 12233034"/>
              <a:gd name="connsiteY1" fmla="*/ 2011593 h 2319892"/>
              <a:gd name="connsiteX2" fmla="*/ 2149652 w 12233034"/>
              <a:gd name="connsiteY2" fmla="*/ 1451607 h 2319892"/>
              <a:gd name="connsiteX3" fmla="*/ 2031197 w 12233034"/>
              <a:gd name="connsiteY3" fmla="*/ 1233439 h 2319892"/>
              <a:gd name="connsiteX4" fmla="*/ 2201845 w 12233034"/>
              <a:gd name="connsiteY4" fmla="*/ 1068652 h 2319892"/>
              <a:gd name="connsiteX5" fmla="*/ 2500330 w 12233034"/>
              <a:gd name="connsiteY5" fmla="*/ 1217425 h 2319892"/>
              <a:gd name="connsiteX6" fmla="*/ 2188692 w 12233034"/>
              <a:gd name="connsiteY6" fmla="*/ 1454747 h 2319892"/>
              <a:gd name="connsiteX7" fmla="*/ 2857954 w 12233034"/>
              <a:gd name="connsiteY7" fmla="*/ 1843318 h 2319892"/>
              <a:gd name="connsiteX8" fmla="*/ 3432629 w 12233034"/>
              <a:gd name="connsiteY8" fmla="*/ 2087793 h 2319892"/>
              <a:gd name="connsiteX9" fmla="*/ 3880304 w 12233034"/>
              <a:gd name="connsiteY9" fmla="*/ 2071918 h 2319892"/>
              <a:gd name="connsiteX10" fmla="*/ 4143829 w 12233034"/>
              <a:gd name="connsiteY10" fmla="*/ 2211618 h 2319892"/>
              <a:gd name="connsiteX11" fmla="*/ 4451804 w 12233034"/>
              <a:gd name="connsiteY11" fmla="*/ 2230668 h 2319892"/>
              <a:gd name="connsiteX12" fmla="*/ 4991554 w 12233034"/>
              <a:gd name="connsiteY12" fmla="*/ 2049693 h 2319892"/>
              <a:gd name="connsiteX13" fmla="*/ 5705929 w 12233034"/>
              <a:gd name="connsiteY13" fmla="*/ 1557568 h 2319892"/>
              <a:gd name="connsiteX14" fmla="*/ 6544129 w 12233034"/>
              <a:gd name="connsiteY14" fmla="*/ 1173393 h 2319892"/>
              <a:gd name="connsiteX15" fmla="*/ 7153729 w 12233034"/>
              <a:gd name="connsiteY15" fmla="*/ 1274993 h 2319892"/>
              <a:gd name="connsiteX16" fmla="*/ 7429954 w 12233034"/>
              <a:gd name="connsiteY16" fmla="*/ 1151168 h 2319892"/>
              <a:gd name="connsiteX17" fmla="*/ 8185604 w 12233034"/>
              <a:gd name="connsiteY17" fmla="*/ 1284518 h 2319892"/>
              <a:gd name="connsiteX18" fmla="*/ 8699954 w 12233034"/>
              <a:gd name="connsiteY18" fmla="*/ 1386118 h 2319892"/>
              <a:gd name="connsiteX19" fmla="*/ 8963479 w 12233034"/>
              <a:gd name="connsiteY19" fmla="*/ 1198793 h 2319892"/>
              <a:gd name="connsiteX20" fmla="*/ 9668329 w 12233034"/>
              <a:gd name="connsiteY20" fmla="*/ 1040043 h 2319892"/>
              <a:gd name="connsiteX21" fmla="*/ 10328729 w 12233034"/>
              <a:gd name="connsiteY21" fmla="*/ 906693 h 2319892"/>
              <a:gd name="connsiteX22" fmla="*/ 10243004 w 12233034"/>
              <a:gd name="connsiteY22" fmla="*/ 862243 h 2319892"/>
              <a:gd name="connsiteX23" fmla="*/ 9944554 w 12233034"/>
              <a:gd name="connsiteY23" fmla="*/ 693968 h 2319892"/>
              <a:gd name="connsiteX24" fmla="*/ 10046154 w 12233034"/>
              <a:gd name="connsiteY24" fmla="*/ 39918 h 2319892"/>
              <a:gd name="connsiteX25" fmla="*/ 10241034 w 12233034"/>
              <a:gd name="connsiteY25" fmla="*/ 127735 h 2319892"/>
              <a:gd name="connsiteX26" fmla="*/ 10446204 w 12233034"/>
              <a:gd name="connsiteY26" fmla="*/ 246293 h 2319892"/>
              <a:gd name="connsiteX27" fmla="*/ 10655754 w 12233034"/>
              <a:gd name="connsiteY27" fmla="*/ 170093 h 2319892"/>
              <a:gd name="connsiteX28" fmla="*/ 10862129 w 12233034"/>
              <a:gd name="connsiteY28" fmla="*/ 319318 h 2319892"/>
              <a:gd name="connsiteX29" fmla="*/ 10941504 w 12233034"/>
              <a:gd name="connsiteY29" fmla="*/ 674918 h 2319892"/>
              <a:gd name="connsiteX30" fmla="*/ 12055929 w 12233034"/>
              <a:gd name="connsiteY30" fmla="*/ 919393 h 2319892"/>
              <a:gd name="connsiteX31" fmla="*/ 12217854 w 12233034"/>
              <a:gd name="connsiteY31" fmla="*/ 1030518 h 2319892"/>
              <a:gd name="connsiteX32" fmla="*/ 11922579 w 12233034"/>
              <a:gd name="connsiteY32" fmla="*/ 906693 h 2319892"/>
              <a:gd name="connsiteX33" fmla="*/ 10900229 w 12233034"/>
              <a:gd name="connsiteY33" fmla="*/ 684443 h 2319892"/>
              <a:gd name="connsiteX34" fmla="*/ 10824029 w 12233034"/>
              <a:gd name="connsiteY34" fmla="*/ 322493 h 2319892"/>
              <a:gd name="connsiteX35" fmla="*/ 10604954 w 12233034"/>
              <a:gd name="connsiteY35" fmla="*/ 201843 h 2319892"/>
              <a:gd name="connsiteX36" fmla="*/ 10325554 w 12233034"/>
              <a:gd name="connsiteY36" fmla="*/ 316143 h 2319892"/>
              <a:gd name="connsiteX37" fmla="*/ 10150929 w 12233034"/>
              <a:gd name="connsiteY37" fmla="*/ 36743 h 2319892"/>
              <a:gd name="connsiteX38" fmla="*/ 10023929 w 12233034"/>
              <a:gd name="connsiteY38" fmla="*/ 189143 h 2319892"/>
              <a:gd name="connsiteX39" fmla="*/ 9989004 w 12233034"/>
              <a:gd name="connsiteY39" fmla="*/ 719368 h 2319892"/>
              <a:gd name="connsiteX40" fmla="*/ 10398579 w 12233034"/>
              <a:gd name="connsiteY40" fmla="*/ 903518 h 2319892"/>
              <a:gd name="connsiteX41" fmla="*/ 9668329 w 12233034"/>
              <a:gd name="connsiteY41" fmla="*/ 1071793 h 2319892"/>
              <a:gd name="connsiteX42" fmla="*/ 8982529 w 12233034"/>
              <a:gd name="connsiteY42" fmla="*/ 1227368 h 2319892"/>
              <a:gd name="connsiteX43" fmla="*/ 8715829 w 12233034"/>
              <a:gd name="connsiteY43" fmla="*/ 1414693 h 2319892"/>
              <a:gd name="connsiteX44" fmla="*/ 8169729 w 12233034"/>
              <a:gd name="connsiteY44" fmla="*/ 1309918 h 2319892"/>
              <a:gd name="connsiteX45" fmla="*/ 7439479 w 12233034"/>
              <a:gd name="connsiteY45" fmla="*/ 1173393 h 2319892"/>
              <a:gd name="connsiteX46" fmla="*/ 7233104 w 12233034"/>
              <a:gd name="connsiteY46" fmla="*/ 1287693 h 2319892"/>
              <a:gd name="connsiteX47" fmla="*/ 7026729 w 12233034"/>
              <a:gd name="connsiteY47" fmla="*/ 1281343 h 2319892"/>
              <a:gd name="connsiteX48" fmla="*/ 6601279 w 12233034"/>
              <a:gd name="connsiteY48" fmla="*/ 1192443 h 2319892"/>
              <a:gd name="connsiteX49" fmla="*/ 6010729 w 12233034"/>
              <a:gd name="connsiteY49" fmla="*/ 1421043 h 2319892"/>
              <a:gd name="connsiteX50" fmla="*/ 5305879 w 12233034"/>
              <a:gd name="connsiteY50" fmla="*/ 1849668 h 2319892"/>
              <a:gd name="connsiteX51" fmla="*/ 4724854 w 12233034"/>
              <a:gd name="connsiteY51" fmla="*/ 2189393 h 2319892"/>
              <a:gd name="connsiteX52" fmla="*/ 4213679 w 12233034"/>
              <a:gd name="connsiteY52" fmla="*/ 2252893 h 2319892"/>
              <a:gd name="connsiteX53" fmla="*/ 3883479 w 12233034"/>
              <a:gd name="connsiteY53" fmla="*/ 2100493 h 2319892"/>
              <a:gd name="connsiteX54" fmla="*/ 3496129 w 12233034"/>
              <a:gd name="connsiteY54" fmla="*/ 2125893 h 2319892"/>
              <a:gd name="connsiteX55" fmla="*/ 3102429 w 12233034"/>
              <a:gd name="connsiteY55" fmla="*/ 1998893 h 2319892"/>
              <a:gd name="connsiteX56" fmla="*/ 2581729 w 12233034"/>
              <a:gd name="connsiteY56" fmla="*/ 1713143 h 2319892"/>
              <a:gd name="connsiteX57" fmla="*/ 2177422 w 12233034"/>
              <a:gd name="connsiteY57" fmla="*/ 1473378 h 2319892"/>
              <a:gd name="connsiteX58" fmla="*/ 2174248 w 12233034"/>
              <a:gd name="connsiteY58" fmla="*/ 1429800 h 2319892"/>
              <a:gd name="connsiteX59" fmla="*/ 2464149 w 12233034"/>
              <a:gd name="connsiteY59" fmla="*/ 1212017 h 2319892"/>
              <a:gd name="connsiteX60" fmla="*/ 2200870 w 12233034"/>
              <a:gd name="connsiteY60" fmla="*/ 1096111 h 2319892"/>
              <a:gd name="connsiteX61" fmla="*/ 2056528 w 12233034"/>
              <a:gd name="connsiteY61" fmla="*/ 1256082 h 2319892"/>
              <a:gd name="connsiteX62" fmla="*/ 2174912 w 12233034"/>
              <a:gd name="connsiteY62" fmla="*/ 1435034 h 2319892"/>
              <a:gd name="connsiteX63" fmla="*/ 2177388 w 12233034"/>
              <a:gd name="connsiteY63" fmla="*/ 1464830 h 2319892"/>
              <a:gd name="connsiteX64" fmla="*/ 1121229 w 12233034"/>
              <a:gd name="connsiteY64" fmla="*/ 1967143 h 2319892"/>
              <a:gd name="connsiteX65" fmla="*/ 454 w 12233034"/>
              <a:gd name="connsiteY65" fmla="*/ 2319568 h 2319892"/>
              <a:gd name="connsiteX66" fmla="*/ 3629 w 12233034"/>
              <a:gd name="connsiteY66" fmla="*/ 2294168 h 2319892"/>
              <a:gd name="connsiteX0" fmla="*/ 3629 w 12233739"/>
              <a:gd name="connsiteY0" fmla="*/ 2294168 h 2319892"/>
              <a:gd name="connsiteX1" fmla="*/ 946604 w 12233739"/>
              <a:gd name="connsiteY1" fmla="*/ 2011593 h 2319892"/>
              <a:gd name="connsiteX2" fmla="*/ 2149652 w 12233739"/>
              <a:gd name="connsiteY2" fmla="*/ 1451607 h 2319892"/>
              <a:gd name="connsiteX3" fmla="*/ 2031197 w 12233739"/>
              <a:gd name="connsiteY3" fmla="*/ 1233439 h 2319892"/>
              <a:gd name="connsiteX4" fmla="*/ 2201845 w 12233739"/>
              <a:gd name="connsiteY4" fmla="*/ 1068652 h 2319892"/>
              <a:gd name="connsiteX5" fmla="*/ 2500330 w 12233739"/>
              <a:gd name="connsiteY5" fmla="*/ 1217425 h 2319892"/>
              <a:gd name="connsiteX6" fmla="*/ 2188692 w 12233739"/>
              <a:gd name="connsiteY6" fmla="*/ 1454747 h 2319892"/>
              <a:gd name="connsiteX7" fmla="*/ 2857954 w 12233739"/>
              <a:gd name="connsiteY7" fmla="*/ 1843318 h 2319892"/>
              <a:gd name="connsiteX8" fmla="*/ 3432629 w 12233739"/>
              <a:gd name="connsiteY8" fmla="*/ 2087793 h 2319892"/>
              <a:gd name="connsiteX9" fmla="*/ 3880304 w 12233739"/>
              <a:gd name="connsiteY9" fmla="*/ 2071918 h 2319892"/>
              <a:gd name="connsiteX10" fmla="*/ 4143829 w 12233739"/>
              <a:gd name="connsiteY10" fmla="*/ 2211618 h 2319892"/>
              <a:gd name="connsiteX11" fmla="*/ 4451804 w 12233739"/>
              <a:gd name="connsiteY11" fmla="*/ 2230668 h 2319892"/>
              <a:gd name="connsiteX12" fmla="*/ 4991554 w 12233739"/>
              <a:gd name="connsiteY12" fmla="*/ 2049693 h 2319892"/>
              <a:gd name="connsiteX13" fmla="*/ 5705929 w 12233739"/>
              <a:gd name="connsiteY13" fmla="*/ 1557568 h 2319892"/>
              <a:gd name="connsiteX14" fmla="*/ 6544129 w 12233739"/>
              <a:gd name="connsiteY14" fmla="*/ 1173393 h 2319892"/>
              <a:gd name="connsiteX15" fmla="*/ 7153729 w 12233739"/>
              <a:gd name="connsiteY15" fmla="*/ 1274993 h 2319892"/>
              <a:gd name="connsiteX16" fmla="*/ 7429954 w 12233739"/>
              <a:gd name="connsiteY16" fmla="*/ 1151168 h 2319892"/>
              <a:gd name="connsiteX17" fmla="*/ 8185604 w 12233739"/>
              <a:gd name="connsiteY17" fmla="*/ 1284518 h 2319892"/>
              <a:gd name="connsiteX18" fmla="*/ 8699954 w 12233739"/>
              <a:gd name="connsiteY18" fmla="*/ 1386118 h 2319892"/>
              <a:gd name="connsiteX19" fmla="*/ 8963479 w 12233739"/>
              <a:gd name="connsiteY19" fmla="*/ 1198793 h 2319892"/>
              <a:gd name="connsiteX20" fmla="*/ 9668329 w 12233739"/>
              <a:gd name="connsiteY20" fmla="*/ 1040043 h 2319892"/>
              <a:gd name="connsiteX21" fmla="*/ 10328729 w 12233739"/>
              <a:gd name="connsiteY21" fmla="*/ 906693 h 2319892"/>
              <a:gd name="connsiteX22" fmla="*/ 10243004 w 12233739"/>
              <a:gd name="connsiteY22" fmla="*/ 862243 h 2319892"/>
              <a:gd name="connsiteX23" fmla="*/ 9944554 w 12233739"/>
              <a:gd name="connsiteY23" fmla="*/ 693968 h 2319892"/>
              <a:gd name="connsiteX24" fmla="*/ 10046154 w 12233739"/>
              <a:gd name="connsiteY24" fmla="*/ 39918 h 2319892"/>
              <a:gd name="connsiteX25" fmla="*/ 10241034 w 12233739"/>
              <a:gd name="connsiteY25" fmla="*/ 127735 h 2319892"/>
              <a:gd name="connsiteX26" fmla="*/ 10446204 w 12233739"/>
              <a:gd name="connsiteY26" fmla="*/ 246293 h 2319892"/>
              <a:gd name="connsiteX27" fmla="*/ 10655754 w 12233739"/>
              <a:gd name="connsiteY27" fmla="*/ 170093 h 2319892"/>
              <a:gd name="connsiteX28" fmla="*/ 10862129 w 12233739"/>
              <a:gd name="connsiteY28" fmla="*/ 319318 h 2319892"/>
              <a:gd name="connsiteX29" fmla="*/ 10941504 w 12233739"/>
              <a:gd name="connsiteY29" fmla="*/ 674918 h 2319892"/>
              <a:gd name="connsiteX30" fmla="*/ 12055929 w 12233739"/>
              <a:gd name="connsiteY30" fmla="*/ 919393 h 2319892"/>
              <a:gd name="connsiteX31" fmla="*/ 12217854 w 12233739"/>
              <a:gd name="connsiteY31" fmla="*/ 1030518 h 2319892"/>
              <a:gd name="connsiteX32" fmla="*/ 11913054 w 12233739"/>
              <a:gd name="connsiteY32" fmla="*/ 925743 h 2319892"/>
              <a:gd name="connsiteX33" fmla="*/ 10900229 w 12233739"/>
              <a:gd name="connsiteY33" fmla="*/ 684443 h 2319892"/>
              <a:gd name="connsiteX34" fmla="*/ 10824029 w 12233739"/>
              <a:gd name="connsiteY34" fmla="*/ 322493 h 2319892"/>
              <a:gd name="connsiteX35" fmla="*/ 10604954 w 12233739"/>
              <a:gd name="connsiteY35" fmla="*/ 201843 h 2319892"/>
              <a:gd name="connsiteX36" fmla="*/ 10325554 w 12233739"/>
              <a:gd name="connsiteY36" fmla="*/ 316143 h 2319892"/>
              <a:gd name="connsiteX37" fmla="*/ 10150929 w 12233739"/>
              <a:gd name="connsiteY37" fmla="*/ 36743 h 2319892"/>
              <a:gd name="connsiteX38" fmla="*/ 10023929 w 12233739"/>
              <a:gd name="connsiteY38" fmla="*/ 189143 h 2319892"/>
              <a:gd name="connsiteX39" fmla="*/ 9989004 w 12233739"/>
              <a:gd name="connsiteY39" fmla="*/ 719368 h 2319892"/>
              <a:gd name="connsiteX40" fmla="*/ 10398579 w 12233739"/>
              <a:gd name="connsiteY40" fmla="*/ 903518 h 2319892"/>
              <a:gd name="connsiteX41" fmla="*/ 9668329 w 12233739"/>
              <a:gd name="connsiteY41" fmla="*/ 1071793 h 2319892"/>
              <a:gd name="connsiteX42" fmla="*/ 8982529 w 12233739"/>
              <a:gd name="connsiteY42" fmla="*/ 1227368 h 2319892"/>
              <a:gd name="connsiteX43" fmla="*/ 8715829 w 12233739"/>
              <a:gd name="connsiteY43" fmla="*/ 1414693 h 2319892"/>
              <a:gd name="connsiteX44" fmla="*/ 8169729 w 12233739"/>
              <a:gd name="connsiteY44" fmla="*/ 1309918 h 2319892"/>
              <a:gd name="connsiteX45" fmla="*/ 7439479 w 12233739"/>
              <a:gd name="connsiteY45" fmla="*/ 1173393 h 2319892"/>
              <a:gd name="connsiteX46" fmla="*/ 7233104 w 12233739"/>
              <a:gd name="connsiteY46" fmla="*/ 1287693 h 2319892"/>
              <a:gd name="connsiteX47" fmla="*/ 7026729 w 12233739"/>
              <a:gd name="connsiteY47" fmla="*/ 1281343 h 2319892"/>
              <a:gd name="connsiteX48" fmla="*/ 6601279 w 12233739"/>
              <a:gd name="connsiteY48" fmla="*/ 1192443 h 2319892"/>
              <a:gd name="connsiteX49" fmla="*/ 6010729 w 12233739"/>
              <a:gd name="connsiteY49" fmla="*/ 1421043 h 2319892"/>
              <a:gd name="connsiteX50" fmla="*/ 5305879 w 12233739"/>
              <a:gd name="connsiteY50" fmla="*/ 1849668 h 2319892"/>
              <a:gd name="connsiteX51" fmla="*/ 4724854 w 12233739"/>
              <a:gd name="connsiteY51" fmla="*/ 2189393 h 2319892"/>
              <a:gd name="connsiteX52" fmla="*/ 4213679 w 12233739"/>
              <a:gd name="connsiteY52" fmla="*/ 2252893 h 2319892"/>
              <a:gd name="connsiteX53" fmla="*/ 3883479 w 12233739"/>
              <a:gd name="connsiteY53" fmla="*/ 2100493 h 2319892"/>
              <a:gd name="connsiteX54" fmla="*/ 3496129 w 12233739"/>
              <a:gd name="connsiteY54" fmla="*/ 2125893 h 2319892"/>
              <a:gd name="connsiteX55" fmla="*/ 3102429 w 12233739"/>
              <a:gd name="connsiteY55" fmla="*/ 1998893 h 2319892"/>
              <a:gd name="connsiteX56" fmla="*/ 2581729 w 12233739"/>
              <a:gd name="connsiteY56" fmla="*/ 1713143 h 2319892"/>
              <a:gd name="connsiteX57" fmla="*/ 2177422 w 12233739"/>
              <a:gd name="connsiteY57" fmla="*/ 1473378 h 2319892"/>
              <a:gd name="connsiteX58" fmla="*/ 2174248 w 12233739"/>
              <a:gd name="connsiteY58" fmla="*/ 1429800 h 2319892"/>
              <a:gd name="connsiteX59" fmla="*/ 2464149 w 12233739"/>
              <a:gd name="connsiteY59" fmla="*/ 1212017 h 2319892"/>
              <a:gd name="connsiteX60" fmla="*/ 2200870 w 12233739"/>
              <a:gd name="connsiteY60" fmla="*/ 1096111 h 2319892"/>
              <a:gd name="connsiteX61" fmla="*/ 2056528 w 12233739"/>
              <a:gd name="connsiteY61" fmla="*/ 1256082 h 2319892"/>
              <a:gd name="connsiteX62" fmla="*/ 2174912 w 12233739"/>
              <a:gd name="connsiteY62" fmla="*/ 1435034 h 2319892"/>
              <a:gd name="connsiteX63" fmla="*/ 2177388 w 12233739"/>
              <a:gd name="connsiteY63" fmla="*/ 1464830 h 2319892"/>
              <a:gd name="connsiteX64" fmla="*/ 1121229 w 12233739"/>
              <a:gd name="connsiteY64" fmla="*/ 1967143 h 2319892"/>
              <a:gd name="connsiteX65" fmla="*/ 454 w 12233739"/>
              <a:gd name="connsiteY65" fmla="*/ 2319568 h 2319892"/>
              <a:gd name="connsiteX66" fmla="*/ 3629 w 12233739"/>
              <a:gd name="connsiteY66" fmla="*/ 2294168 h 2319892"/>
              <a:gd name="connsiteX0" fmla="*/ 3629 w 12287691"/>
              <a:gd name="connsiteY0" fmla="*/ 2294168 h 2319892"/>
              <a:gd name="connsiteX1" fmla="*/ 946604 w 12287691"/>
              <a:gd name="connsiteY1" fmla="*/ 2011593 h 2319892"/>
              <a:gd name="connsiteX2" fmla="*/ 2149652 w 12287691"/>
              <a:gd name="connsiteY2" fmla="*/ 1451607 h 2319892"/>
              <a:gd name="connsiteX3" fmla="*/ 2031197 w 12287691"/>
              <a:gd name="connsiteY3" fmla="*/ 1233439 h 2319892"/>
              <a:gd name="connsiteX4" fmla="*/ 2201845 w 12287691"/>
              <a:gd name="connsiteY4" fmla="*/ 1068652 h 2319892"/>
              <a:gd name="connsiteX5" fmla="*/ 2500330 w 12287691"/>
              <a:gd name="connsiteY5" fmla="*/ 1217425 h 2319892"/>
              <a:gd name="connsiteX6" fmla="*/ 2188692 w 12287691"/>
              <a:gd name="connsiteY6" fmla="*/ 1454747 h 2319892"/>
              <a:gd name="connsiteX7" fmla="*/ 2857954 w 12287691"/>
              <a:gd name="connsiteY7" fmla="*/ 1843318 h 2319892"/>
              <a:gd name="connsiteX8" fmla="*/ 3432629 w 12287691"/>
              <a:gd name="connsiteY8" fmla="*/ 2087793 h 2319892"/>
              <a:gd name="connsiteX9" fmla="*/ 3880304 w 12287691"/>
              <a:gd name="connsiteY9" fmla="*/ 2071918 h 2319892"/>
              <a:gd name="connsiteX10" fmla="*/ 4143829 w 12287691"/>
              <a:gd name="connsiteY10" fmla="*/ 2211618 h 2319892"/>
              <a:gd name="connsiteX11" fmla="*/ 4451804 w 12287691"/>
              <a:gd name="connsiteY11" fmla="*/ 2230668 h 2319892"/>
              <a:gd name="connsiteX12" fmla="*/ 4991554 w 12287691"/>
              <a:gd name="connsiteY12" fmla="*/ 2049693 h 2319892"/>
              <a:gd name="connsiteX13" fmla="*/ 5705929 w 12287691"/>
              <a:gd name="connsiteY13" fmla="*/ 1557568 h 2319892"/>
              <a:gd name="connsiteX14" fmla="*/ 6544129 w 12287691"/>
              <a:gd name="connsiteY14" fmla="*/ 1173393 h 2319892"/>
              <a:gd name="connsiteX15" fmla="*/ 7153729 w 12287691"/>
              <a:gd name="connsiteY15" fmla="*/ 1274993 h 2319892"/>
              <a:gd name="connsiteX16" fmla="*/ 7429954 w 12287691"/>
              <a:gd name="connsiteY16" fmla="*/ 1151168 h 2319892"/>
              <a:gd name="connsiteX17" fmla="*/ 8185604 w 12287691"/>
              <a:gd name="connsiteY17" fmla="*/ 1284518 h 2319892"/>
              <a:gd name="connsiteX18" fmla="*/ 8699954 w 12287691"/>
              <a:gd name="connsiteY18" fmla="*/ 1386118 h 2319892"/>
              <a:gd name="connsiteX19" fmla="*/ 8963479 w 12287691"/>
              <a:gd name="connsiteY19" fmla="*/ 1198793 h 2319892"/>
              <a:gd name="connsiteX20" fmla="*/ 9668329 w 12287691"/>
              <a:gd name="connsiteY20" fmla="*/ 1040043 h 2319892"/>
              <a:gd name="connsiteX21" fmla="*/ 10328729 w 12287691"/>
              <a:gd name="connsiteY21" fmla="*/ 906693 h 2319892"/>
              <a:gd name="connsiteX22" fmla="*/ 10243004 w 12287691"/>
              <a:gd name="connsiteY22" fmla="*/ 862243 h 2319892"/>
              <a:gd name="connsiteX23" fmla="*/ 9944554 w 12287691"/>
              <a:gd name="connsiteY23" fmla="*/ 693968 h 2319892"/>
              <a:gd name="connsiteX24" fmla="*/ 10046154 w 12287691"/>
              <a:gd name="connsiteY24" fmla="*/ 39918 h 2319892"/>
              <a:gd name="connsiteX25" fmla="*/ 10241034 w 12287691"/>
              <a:gd name="connsiteY25" fmla="*/ 127735 h 2319892"/>
              <a:gd name="connsiteX26" fmla="*/ 10446204 w 12287691"/>
              <a:gd name="connsiteY26" fmla="*/ 246293 h 2319892"/>
              <a:gd name="connsiteX27" fmla="*/ 10655754 w 12287691"/>
              <a:gd name="connsiteY27" fmla="*/ 170093 h 2319892"/>
              <a:gd name="connsiteX28" fmla="*/ 10862129 w 12287691"/>
              <a:gd name="connsiteY28" fmla="*/ 319318 h 2319892"/>
              <a:gd name="connsiteX29" fmla="*/ 10941504 w 12287691"/>
              <a:gd name="connsiteY29" fmla="*/ 674918 h 2319892"/>
              <a:gd name="connsiteX30" fmla="*/ 12163879 w 12287691"/>
              <a:gd name="connsiteY30" fmla="*/ 963843 h 2319892"/>
              <a:gd name="connsiteX31" fmla="*/ 12217854 w 12287691"/>
              <a:gd name="connsiteY31" fmla="*/ 1030518 h 2319892"/>
              <a:gd name="connsiteX32" fmla="*/ 11913054 w 12287691"/>
              <a:gd name="connsiteY32" fmla="*/ 925743 h 2319892"/>
              <a:gd name="connsiteX33" fmla="*/ 10900229 w 12287691"/>
              <a:gd name="connsiteY33" fmla="*/ 684443 h 2319892"/>
              <a:gd name="connsiteX34" fmla="*/ 10824029 w 12287691"/>
              <a:gd name="connsiteY34" fmla="*/ 322493 h 2319892"/>
              <a:gd name="connsiteX35" fmla="*/ 10604954 w 12287691"/>
              <a:gd name="connsiteY35" fmla="*/ 201843 h 2319892"/>
              <a:gd name="connsiteX36" fmla="*/ 10325554 w 12287691"/>
              <a:gd name="connsiteY36" fmla="*/ 316143 h 2319892"/>
              <a:gd name="connsiteX37" fmla="*/ 10150929 w 12287691"/>
              <a:gd name="connsiteY37" fmla="*/ 36743 h 2319892"/>
              <a:gd name="connsiteX38" fmla="*/ 10023929 w 12287691"/>
              <a:gd name="connsiteY38" fmla="*/ 189143 h 2319892"/>
              <a:gd name="connsiteX39" fmla="*/ 9989004 w 12287691"/>
              <a:gd name="connsiteY39" fmla="*/ 719368 h 2319892"/>
              <a:gd name="connsiteX40" fmla="*/ 10398579 w 12287691"/>
              <a:gd name="connsiteY40" fmla="*/ 903518 h 2319892"/>
              <a:gd name="connsiteX41" fmla="*/ 9668329 w 12287691"/>
              <a:gd name="connsiteY41" fmla="*/ 1071793 h 2319892"/>
              <a:gd name="connsiteX42" fmla="*/ 8982529 w 12287691"/>
              <a:gd name="connsiteY42" fmla="*/ 1227368 h 2319892"/>
              <a:gd name="connsiteX43" fmla="*/ 8715829 w 12287691"/>
              <a:gd name="connsiteY43" fmla="*/ 1414693 h 2319892"/>
              <a:gd name="connsiteX44" fmla="*/ 8169729 w 12287691"/>
              <a:gd name="connsiteY44" fmla="*/ 1309918 h 2319892"/>
              <a:gd name="connsiteX45" fmla="*/ 7439479 w 12287691"/>
              <a:gd name="connsiteY45" fmla="*/ 1173393 h 2319892"/>
              <a:gd name="connsiteX46" fmla="*/ 7233104 w 12287691"/>
              <a:gd name="connsiteY46" fmla="*/ 1287693 h 2319892"/>
              <a:gd name="connsiteX47" fmla="*/ 7026729 w 12287691"/>
              <a:gd name="connsiteY47" fmla="*/ 1281343 h 2319892"/>
              <a:gd name="connsiteX48" fmla="*/ 6601279 w 12287691"/>
              <a:gd name="connsiteY48" fmla="*/ 1192443 h 2319892"/>
              <a:gd name="connsiteX49" fmla="*/ 6010729 w 12287691"/>
              <a:gd name="connsiteY49" fmla="*/ 1421043 h 2319892"/>
              <a:gd name="connsiteX50" fmla="*/ 5305879 w 12287691"/>
              <a:gd name="connsiteY50" fmla="*/ 1849668 h 2319892"/>
              <a:gd name="connsiteX51" fmla="*/ 4724854 w 12287691"/>
              <a:gd name="connsiteY51" fmla="*/ 2189393 h 2319892"/>
              <a:gd name="connsiteX52" fmla="*/ 4213679 w 12287691"/>
              <a:gd name="connsiteY52" fmla="*/ 2252893 h 2319892"/>
              <a:gd name="connsiteX53" fmla="*/ 3883479 w 12287691"/>
              <a:gd name="connsiteY53" fmla="*/ 2100493 h 2319892"/>
              <a:gd name="connsiteX54" fmla="*/ 3496129 w 12287691"/>
              <a:gd name="connsiteY54" fmla="*/ 2125893 h 2319892"/>
              <a:gd name="connsiteX55" fmla="*/ 3102429 w 12287691"/>
              <a:gd name="connsiteY55" fmla="*/ 1998893 h 2319892"/>
              <a:gd name="connsiteX56" fmla="*/ 2581729 w 12287691"/>
              <a:gd name="connsiteY56" fmla="*/ 1713143 h 2319892"/>
              <a:gd name="connsiteX57" fmla="*/ 2177422 w 12287691"/>
              <a:gd name="connsiteY57" fmla="*/ 1473378 h 2319892"/>
              <a:gd name="connsiteX58" fmla="*/ 2174248 w 12287691"/>
              <a:gd name="connsiteY58" fmla="*/ 1429800 h 2319892"/>
              <a:gd name="connsiteX59" fmla="*/ 2464149 w 12287691"/>
              <a:gd name="connsiteY59" fmla="*/ 1212017 h 2319892"/>
              <a:gd name="connsiteX60" fmla="*/ 2200870 w 12287691"/>
              <a:gd name="connsiteY60" fmla="*/ 1096111 h 2319892"/>
              <a:gd name="connsiteX61" fmla="*/ 2056528 w 12287691"/>
              <a:gd name="connsiteY61" fmla="*/ 1256082 h 2319892"/>
              <a:gd name="connsiteX62" fmla="*/ 2174912 w 12287691"/>
              <a:gd name="connsiteY62" fmla="*/ 1435034 h 2319892"/>
              <a:gd name="connsiteX63" fmla="*/ 2177388 w 12287691"/>
              <a:gd name="connsiteY63" fmla="*/ 1464830 h 2319892"/>
              <a:gd name="connsiteX64" fmla="*/ 1121229 w 12287691"/>
              <a:gd name="connsiteY64" fmla="*/ 1967143 h 2319892"/>
              <a:gd name="connsiteX65" fmla="*/ 454 w 12287691"/>
              <a:gd name="connsiteY65" fmla="*/ 2319568 h 2319892"/>
              <a:gd name="connsiteX66" fmla="*/ 3629 w 12287691"/>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15436"/>
              <a:gd name="connsiteY0" fmla="*/ 2294168 h 2319892"/>
              <a:gd name="connsiteX1" fmla="*/ 946604 w 12315436"/>
              <a:gd name="connsiteY1" fmla="*/ 2011593 h 2319892"/>
              <a:gd name="connsiteX2" fmla="*/ 2149652 w 12315436"/>
              <a:gd name="connsiteY2" fmla="*/ 1451607 h 2319892"/>
              <a:gd name="connsiteX3" fmla="*/ 2031197 w 12315436"/>
              <a:gd name="connsiteY3" fmla="*/ 1233439 h 2319892"/>
              <a:gd name="connsiteX4" fmla="*/ 2201845 w 12315436"/>
              <a:gd name="connsiteY4" fmla="*/ 1068652 h 2319892"/>
              <a:gd name="connsiteX5" fmla="*/ 2500330 w 12315436"/>
              <a:gd name="connsiteY5" fmla="*/ 1217425 h 2319892"/>
              <a:gd name="connsiteX6" fmla="*/ 2188692 w 12315436"/>
              <a:gd name="connsiteY6" fmla="*/ 1454747 h 2319892"/>
              <a:gd name="connsiteX7" fmla="*/ 2857954 w 12315436"/>
              <a:gd name="connsiteY7" fmla="*/ 1843318 h 2319892"/>
              <a:gd name="connsiteX8" fmla="*/ 3432629 w 12315436"/>
              <a:gd name="connsiteY8" fmla="*/ 2087793 h 2319892"/>
              <a:gd name="connsiteX9" fmla="*/ 3880304 w 12315436"/>
              <a:gd name="connsiteY9" fmla="*/ 2071918 h 2319892"/>
              <a:gd name="connsiteX10" fmla="*/ 4143829 w 12315436"/>
              <a:gd name="connsiteY10" fmla="*/ 2211618 h 2319892"/>
              <a:gd name="connsiteX11" fmla="*/ 4451804 w 12315436"/>
              <a:gd name="connsiteY11" fmla="*/ 2230668 h 2319892"/>
              <a:gd name="connsiteX12" fmla="*/ 4991554 w 12315436"/>
              <a:gd name="connsiteY12" fmla="*/ 2049693 h 2319892"/>
              <a:gd name="connsiteX13" fmla="*/ 5705929 w 12315436"/>
              <a:gd name="connsiteY13" fmla="*/ 1557568 h 2319892"/>
              <a:gd name="connsiteX14" fmla="*/ 6544129 w 12315436"/>
              <a:gd name="connsiteY14" fmla="*/ 1173393 h 2319892"/>
              <a:gd name="connsiteX15" fmla="*/ 7153729 w 12315436"/>
              <a:gd name="connsiteY15" fmla="*/ 1274993 h 2319892"/>
              <a:gd name="connsiteX16" fmla="*/ 7429954 w 12315436"/>
              <a:gd name="connsiteY16" fmla="*/ 1151168 h 2319892"/>
              <a:gd name="connsiteX17" fmla="*/ 8185604 w 12315436"/>
              <a:gd name="connsiteY17" fmla="*/ 1284518 h 2319892"/>
              <a:gd name="connsiteX18" fmla="*/ 8699954 w 12315436"/>
              <a:gd name="connsiteY18" fmla="*/ 1386118 h 2319892"/>
              <a:gd name="connsiteX19" fmla="*/ 8963479 w 12315436"/>
              <a:gd name="connsiteY19" fmla="*/ 1198793 h 2319892"/>
              <a:gd name="connsiteX20" fmla="*/ 9668329 w 12315436"/>
              <a:gd name="connsiteY20" fmla="*/ 1040043 h 2319892"/>
              <a:gd name="connsiteX21" fmla="*/ 10328729 w 12315436"/>
              <a:gd name="connsiteY21" fmla="*/ 906693 h 2319892"/>
              <a:gd name="connsiteX22" fmla="*/ 10243004 w 12315436"/>
              <a:gd name="connsiteY22" fmla="*/ 862243 h 2319892"/>
              <a:gd name="connsiteX23" fmla="*/ 9944554 w 12315436"/>
              <a:gd name="connsiteY23" fmla="*/ 693968 h 2319892"/>
              <a:gd name="connsiteX24" fmla="*/ 10046154 w 12315436"/>
              <a:gd name="connsiteY24" fmla="*/ 39918 h 2319892"/>
              <a:gd name="connsiteX25" fmla="*/ 10241034 w 12315436"/>
              <a:gd name="connsiteY25" fmla="*/ 127735 h 2319892"/>
              <a:gd name="connsiteX26" fmla="*/ 10446204 w 12315436"/>
              <a:gd name="connsiteY26" fmla="*/ 246293 h 2319892"/>
              <a:gd name="connsiteX27" fmla="*/ 10655754 w 12315436"/>
              <a:gd name="connsiteY27" fmla="*/ 170093 h 2319892"/>
              <a:gd name="connsiteX28" fmla="*/ 10862129 w 12315436"/>
              <a:gd name="connsiteY28" fmla="*/ 319318 h 2319892"/>
              <a:gd name="connsiteX29" fmla="*/ 10941504 w 12315436"/>
              <a:gd name="connsiteY29" fmla="*/ 674918 h 2319892"/>
              <a:gd name="connsiteX30" fmla="*/ 12173404 w 12315436"/>
              <a:gd name="connsiteY30" fmla="*/ 982893 h 2319892"/>
              <a:gd name="connsiteX31" fmla="*/ 12217854 w 12315436"/>
              <a:gd name="connsiteY31" fmla="*/ 1030518 h 2319892"/>
              <a:gd name="connsiteX32" fmla="*/ 11913054 w 12315436"/>
              <a:gd name="connsiteY32" fmla="*/ 925743 h 2319892"/>
              <a:gd name="connsiteX33" fmla="*/ 10900229 w 12315436"/>
              <a:gd name="connsiteY33" fmla="*/ 684443 h 2319892"/>
              <a:gd name="connsiteX34" fmla="*/ 10824029 w 12315436"/>
              <a:gd name="connsiteY34" fmla="*/ 322493 h 2319892"/>
              <a:gd name="connsiteX35" fmla="*/ 10604954 w 12315436"/>
              <a:gd name="connsiteY35" fmla="*/ 201843 h 2319892"/>
              <a:gd name="connsiteX36" fmla="*/ 10325554 w 12315436"/>
              <a:gd name="connsiteY36" fmla="*/ 316143 h 2319892"/>
              <a:gd name="connsiteX37" fmla="*/ 10150929 w 12315436"/>
              <a:gd name="connsiteY37" fmla="*/ 36743 h 2319892"/>
              <a:gd name="connsiteX38" fmla="*/ 10023929 w 12315436"/>
              <a:gd name="connsiteY38" fmla="*/ 189143 h 2319892"/>
              <a:gd name="connsiteX39" fmla="*/ 9989004 w 12315436"/>
              <a:gd name="connsiteY39" fmla="*/ 719368 h 2319892"/>
              <a:gd name="connsiteX40" fmla="*/ 10398579 w 12315436"/>
              <a:gd name="connsiteY40" fmla="*/ 903518 h 2319892"/>
              <a:gd name="connsiteX41" fmla="*/ 9668329 w 12315436"/>
              <a:gd name="connsiteY41" fmla="*/ 1071793 h 2319892"/>
              <a:gd name="connsiteX42" fmla="*/ 8982529 w 12315436"/>
              <a:gd name="connsiteY42" fmla="*/ 1227368 h 2319892"/>
              <a:gd name="connsiteX43" fmla="*/ 8715829 w 12315436"/>
              <a:gd name="connsiteY43" fmla="*/ 1414693 h 2319892"/>
              <a:gd name="connsiteX44" fmla="*/ 8169729 w 12315436"/>
              <a:gd name="connsiteY44" fmla="*/ 1309918 h 2319892"/>
              <a:gd name="connsiteX45" fmla="*/ 7439479 w 12315436"/>
              <a:gd name="connsiteY45" fmla="*/ 1173393 h 2319892"/>
              <a:gd name="connsiteX46" fmla="*/ 7233104 w 12315436"/>
              <a:gd name="connsiteY46" fmla="*/ 1287693 h 2319892"/>
              <a:gd name="connsiteX47" fmla="*/ 7026729 w 12315436"/>
              <a:gd name="connsiteY47" fmla="*/ 1281343 h 2319892"/>
              <a:gd name="connsiteX48" fmla="*/ 6601279 w 12315436"/>
              <a:gd name="connsiteY48" fmla="*/ 1192443 h 2319892"/>
              <a:gd name="connsiteX49" fmla="*/ 6010729 w 12315436"/>
              <a:gd name="connsiteY49" fmla="*/ 1421043 h 2319892"/>
              <a:gd name="connsiteX50" fmla="*/ 5305879 w 12315436"/>
              <a:gd name="connsiteY50" fmla="*/ 1849668 h 2319892"/>
              <a:gd name="connsiteX51" fmla="*/ 4724854 w 12315436"/>
              <a:gd name="connsiteY51" fmla="*/ 2189393 h 2319892"/>
              <a:gd name="connsiteX52" fmla="*/ 4213679 w 12315436"/>
              <a:gd name="connsiteY52" fmla="*/ 2252893 h 2319892"/>
              <a:gd name="connsiteX53" fmla="*/ 3883479 w 12315436"/>
              <a:gd name="connsiteY53" fmla="*/ 2100493 h 2319892"/>
              <a:gd name="connsiteX54" fmla="*/ 3496129 w 12315436"/>
              <a:gd name="connsiteY54" fmla="*/ 2125893 h 2319892"/>
              <a:gd name="connsiteX55" fmla="*/ 3102429 w 12315436"/>
              <a:gd name="connsiteY55" fmla="*/ 1998893 h 2319892"/>
              <a:gd name="connsiteX56" fmla="*/ 2581729 w 12315436"/>
              <a:gd name="connsiteY56" fmla="*/ 1713143 h 2319892"/>
              <a:gd name="connsiteX57" fmla="*/ 2177422 w 12315436"/>
              <a:gd name="connsiteY57" fmla="*/ 1473378 h 2319892"/>
              <a:gd name="connsiteX58" fmla="*/ 2174248 w 12315436"/>
              <a:gd name="connsiteY58" fmla="*/ 1429800 h 2319892"/>
              <a:gd name="connsiteX59" fmla="*/ 2464149 w 12315436"/>
              <a:gd name="connsiteY59" fmla="*/ 1212017 h 2319892"/>
              <a:gd name="connsiteX60" fmla="*/ 2200870 w 12315436"/>
              <a:gd name="connsiteY60" fmla="*/ 1096111 h 2319892"/>
              <a:gd name="connsiteX61" fmla="*/ 2056528 w 12315436"/>
              <a:gd name="connsiteY61" fmla="*/ 1256082 h 2319892"/>
              <a:gd name="connsiteX62" fmla="*/ 2174912 w 12315436"/>
              <a:gd name="connsiteY62" fmla="*/ 1435034 h 2319892"/>
              <a:gd name="connsiteX63" fmla="*/ 2177388 w 12315436"/>
              <a:gd name="connsiteY63" fmla="*/ 1464830 h 2319892"/>
              <a:gd name="connsiteX64" fmla="*/ 1121229 w 12315436"/>
              <a:gd name="connsiteY64" fmla="*/ 1967143 h 2319892"/>
              <a:gd name="connsiteX65" fmla="*/ 454 w 12315436"/>
              <a:gd name="connsiteY65" fmla="*/ 2319568 h 2319892"/>
              <a:gd name="connsiteX66" fmla="*/ 3629 w 12315436"/>
              <a:gd name="connsiteY66" fmla="*/ 2294168 h 2319892"/>
              <a:gd name="connsiteX0" fmla="*/ 3629 w 12316798"/>
              <a:gd name="connsiteY0" fmla="*/ 2294168 h 2319892"/>
              <a:gd name="connsiteX1" fmla="*/ 946604 w 12316798"/>
              <a:gd name="connsiteY1" fmla="*/ 2011593 h 2319892"/>
              <a:gd name="connsiteX2" fmla="*/ 2149652 w 12316798"/>
              <a:gd name="connsiteY2" fmla="*/ 1451607 h 2319892"/>
              <a:gd name="connsiteX3" fmla="*/ 2031197 w 12316798"/>
              <a:gd name="connsiteY3" fmla="*/ 1233439 h 2319892"/>
              <a:gd name="connsiteX4" fmla="*/ 2201845 w 12316798"/>
              <a:gd name="connsiteY4" fmla="*/ 1068652 h 2319892"/>
              <a:gd name="connsiteX5" fmla="*/ 2500330 w 12316798"/>
              <a:gd name="connsiteY5" fmla="*/ 1217425 h 2319892"/>
              <a:gd name="connsiteX6" fmla="*/ 2188692 w 12316798"/>
              <a:gd name="connsiteY6" fmla="*/ 1454747 h 2319892"/>
              <a:gd name="connsiteX7" fmla="*/ 2857954 w 12316798"/>
              <a:gd name="connsiteY7" fmla="*/ 1843318 h 2319892"/>
              <a:gd name="connsiteX8" fmla="*/ 3432629 w 12316798"/>
              <a:gd name="connsiteY8" fmla="*/ 2087793 h 2319892"/>
              <a:gd name="connsiteX9" fmla="*/ 3880304 w 12316798"/>
              <a:gd name="connsiteY9" fmla="*/ 2071918 h 2319892"/>
              <a:gd name="connsiteX10" fmla="*/ 4143829 w 12316798"/>
              <a:gd name="connsiteY10" fmla="*/ 2211618 h 2319892"/>
              <a:gd name="connsiteX11" fmla="*/ 4451804 w 12316798"/>
              <a:gd name="connsiteY11" fmla="*/ 2230668 h 2319892"/>
              <a:gd name="connsiteX12" fmla="*/ 4991554 w 12316798"/>
              <a:gd name="connsiteY12" fmla="*/ 2049693 h 2319892"/>
              <a:gd name="connsiteX13" fmla="*/ 5705929 w 12316798"/>
              <a:gd name="connsiteY13" fmla="*/ 1557568 h 2319892"/>
              <a:gd name="connsiteX14" fmla="*/ 6544129 w 12316798"/>
              <a:gd name="connsiteY14" fmla="*/ 1173393 h 2319892"/>
              <a:gd name="connsiteX15" fmla="*/ 7153729 w 12316798"/>
              <a:gd name="connsiteY15" fmla="*/ 1274993 h 2319892"/>
              <a:gd name="connsiteX16" fmla="*/ 7429954 w 12316798"/>
              <a:gd name="connsiteY16" fmla="*/ 1151168 h 2319892"/>
              <a:gd name="connsiteX17" fmla="*/ 8185604 w 12316798"/>
              <a:gd name="connsiteY17" fmla="*/ 1284518 h 2319892"/>
              <a:gd name="connsiteX18" fmla="*/ 8699954 w 12316798"/>
              <a:gd name="connsiteY18" fmla="*/ 1386118 h 2319892"/>
              <a:gd name="connsiteX19" fmla="*/ 8963479 w 12316798"/>
              <a:gd name="connsiteY19" fmla="*/ 1198793 h 2319892"/>
              <a:gd name="connsiteX20" fmla="*/ 9668329 w 12316798"/>
              <a:gd name="connsiteY20" fmla="*/ 1040043 h 2319892"/>
              <a:gd name="connsiteX21" fmla="*/ 10328729 w 12316798"/>
              <a:gd name="connsiteY21" fmla="*/ 906693 h 2319892"/>
              <a:gd name="connsiteX22" fmla="*/ 10243004 w 12316798"/>
              <a:gd name="connsiteY22" fmla="*/ 862243 h 2319892"/>
              <a:gd name="connsiteX23" fmla="*/ 9944554 w 12316798"/>
              <a:gd name="connsiteY23" fmla="*/ 693968 h 2319892"/>
              <a:gd name="connsiteX24" fmla="*/ 10046154 w 12316798"/>
              <a:gd name="connsiteY24" fmla="*/ 39918 h 2319892"/>
              <a:gd name="connsiteX25" fmla="*/ 10241034 w 12316798"/>
              <a:gd name="connsiteY25" fmla="*/ 127735 h 2319892"/>
              <a:gd name="connsiteX26" fmla="*/ 10446204 w 12316798"/>
              <a:gd name="connsiteY26" fmla="*/ 246293 h 2319892"/>
              <a:gd name="connsiteX27" fmla="*/ 10655754 w 12316798"/>
              <a:gd name="connsiteY27" fmla="*/ 170093 h 2319892"/>
              <a:gd name="connsiteX28" fmla="*/ 10862129 w 12316798"/>
              <a:gd name="connsiteY28" fmla="*/ 319318 h 2319892"/>
              <a:gd name="connsiteX29" fmla="*/ 10941504 w 12316798"/>
              <a:gd name="connsiteY29" fmla="*/ 674918 h 2319892"/>
              <a:gd name="connsiteX30" fmla="*/ 12173404 w 12316798"/>
              <a:gd name="connsiteY30" fmla="*/ 982893 h 2319892"/>
              <a:gd name="connsiteX31" fmla="*/ 12217854 w 12316798"/>
              <a:gd name="connsiteY31" fmla="*/ 1030518 h 2319892"/>
              <a:gd name="connsiteX32" fmla="*/ 11913054 w 12316798"/>
              <a:gd name="connsiteY32" fmla="*/ 925743 h 2319892"/>
              <a:gd name="connsiteX33" fmla="*/ 10900229 w 12316798"/>
              <a:gd name="connsiteY33" fmla="*/ 684443 h 2319892"/>
              <a:gd name="connsiteX34" fmla="*/ 10824029 w 12316798"/>
              <a:gd name="connsiteY34" fmla="*/ 322493 h 2319892"/>
              <a:gd name="connsiteX35" fmla="*/ 10604954 w 12316798"/>
              <a:gd name="connsiteY35" fmla="*/ 201843 h 2319892"/>
              <a:gd name="connsiteX36" fmla="*/ 10325554 w 12316798"/>
              <a:gd name="connsiteY36" fmla="*/ 316143 h 2319892"/>
              <a:gd name="connsiteX37" fmla="*/ 10150929 w 12316798"/>
              <a:gd name="connsiteY37" fmla="*/ 36743 h 2319892"/>
              <a:gd name="connsiteX38" fmla="*/ 10023929 w 12316798"/>
              <a:gd name="connsiteY38" fmla="*/ 189143 h 2319892"/>
              <a:gd name="connsiteX39" fmla="*/ 9989004 w 12316798"/>
              <a:gd name="connsiteY39" fmla="*/ 719368 h 2319892"/>
              <a:gd name="connsiteX40" fmla="*/ 10398579 w 12316798"/>
              <a:gd name="connsiteY40" fmla="*/ 903518 h 2319892"/>
              <a:gd name="connsiteX41" fmla="*/ 9668329 w 12316798"/>
              <a:gd name="connsiteY41" fmla="*/ 1071793 h 2319892"/>
              <a:gd name="connsiteX42" fmla="*/ 8982529 w 12316798"/>
              <a:gd name="connsiteY42" fmla="*/ 1227368 h 2319892"/>
              <a:gd name="connsiteX43" fmla="*/ 8715829 w 12316798"/>
              <a:gd name="connsiteY43" fmla="*/ 1414693 h 2319892"/>
              <a:gd name="connsiteX44" fmla="*/ 8169729 w 12316798"/>
              <a:gd name="connsiteY44" fmla="*/ 1309918 h 2319892"/>
              <a:gd name="connsiteX45" fmla="*/ 7439479 w 12316798"/>
              <a:gd name="connsiteY45" fmla="*/ 1173393 h 2319892"/>
              <a:gd name="connsiteX46" fmla="*/ 7233104 w 12316798"/>
              <a:gd name="connsiteY46" fmla="*/ 1287693 h 2319892"/>
              <a:gd name="connsiteX47" fmla="*/ 7026729 w 12316798"/>
              <a:gd name="connsiteY47" fmla="*/ 1281343 h 2319892"/>
              <a:gd name="connsiteX48" fmla="*/ 6601279 w 12316798"/>
              <a:gd name="connsiteY48" fmla="*/ 1192443 h 2319892"/>
              <a:gd name="connsiteX49" fmla="*/ 6010729 w 12316798"/>
              <a:gd name="connsiteY49" fmla="*/ 1421043 h 2319892"/>
              <a:gd name="connsiteX50" fmla="*/ 5305879 w 12316798"/>
              <a:gd name="connsiteY50" fmla="*/ 1849668 h 2319892"/>
              <a:gd name="connsiteX51" fmla="*/ 4724854 w 12316798"/>
              <a:gd name="connsiteY51" fmla="*/ 2189393 h 2319892"/>
              <a:gd name="connsiteX52" fmla="*/ 4213679 w 12316798"/>
              <a:gd name="connsiteY52" fmla="*/ 2252893 h 2319892"/>
              <a:gd name="connsiteX53" fmla="*/ 3883479 w 12316798"/>
              <a:gd name="connsiteY53" fmla="*/ 2100493 h 2319892"/>
              <a:gd name="connsiteX54" fmla="*/ 3496129 w 12316798"/>
              <a:gd name="connsiteY54" fmla="*/ 2125893 h 2319892"/>
              <a:gd name="connsiteX55" fmla="*/ 3102429 w 12316798"/>
              <a:gd name="connsiteY55" fmla="*/ 1998893 h 2319892"/>
              <a:gd name="connsiteX56" fmla="*/ 2581729 w 12316798"/>
              <a:gd name="connsiteY56" fmla="*/ 1713143 h 2319892"/>
              <a:gd name="connsiteX57" fmla="*/ 2177422 w 12316798"/>
              <a:gd name="connsiteY57" fmla="*/ 1473378 h 2319892"/>
              <a:gd name="connsiteX58" fmla="*/ 2174248 w 12316798"/>
              <a:gd name="connsiteY58" fmla="*/ 1429800 h 2319892"/>
              <a:gd name="connsiteX59" fmla="*/ 2464149 w 12316798"/>
              <a:gd name="connsiteY59" fmla="*/ 1212017 h 2319892"/>
              <a:gd name="connsiteX60" fmla="*/ 2200870 w 12316798"/>
              <a:gd name="connsiteY60" fmla="*/ 1096111 h 2319892"/>
              <a:gd name="connsiteX61" fmla="*/ 2056528 w 12316798"/>
              <a:gd name="connsiteY61" fmla="*/ 1256082 h 2319892"/>
              <a:gd name="connsiteX62" fmla="*/ 2174912 w 12316798"/>
              <a:gd name="connsiteY62" fmla="*/ 1435034 h 2319892"/>
              <a:gd name="connsiteX63" fmla="*/ 2177388 w 12316798"/>
              <a:gd name="connsiteY63" fmla="*/ 1464830 h 2319892"/>
              <a:gd name="connsiteX64" fmla="*/ 1121229 w 12316798"/>
              <a:gd name="connsiteY64" fmla="*/ 1967143 h 2319892"/>
              <a:gd name="connsiteX65" fmla="*/ 454 w 12316798"/>
              <a:gd name="connsiteY65" fmla="*/ 2319568 h 2319892"/>
              <a:gd name="connsiteX66" fmla="*/ 3629 w 12316798"/>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325554 w 12326363"/>
              <a:gd name="connsiteY36" fmla="*/ 316143 h 2319892"/>
              <a:gd name="connsiteX37" fmla="*/ 10150929 w 12326363"/>
              <a:gd name="connsiteY37" fmla="*/ 36743 h 2319892"/>
              <a:gd name="connsiteX38" fmla="*/ 10023929 w 12326363"/>
              <a:gd name="connsiteY38" fmla="*/ 189143 h 2319892"/>
              <a:gd name="connsiteX39" fmla="*/ 9989004 w 12326363"/>
              <a:gd name="connsiteY39" fmla="*/ 719368 h 2319892"/>
              <a:gd name="connsiteX40" fmla="*/ 10398579 w 12326363"/>
              <a:gd name="connsiteY40" fmla="*/ 903518 h 2319892"/>
              <a:gd name="connsiteX41" fmla="*/ 9668329 w 12326363"/>
              <a:gd name="connsiteY41" fmla="*/ 1071793 h 2319892"/>
              <a:gd name="connsiteX42" fmla="*/ 8982529 w 12326363"/>
              <a:gd name="connsiteY42" fmla="*/ 1227368 h 2319892"/>
              <a:gd name="connsiteX43" fmla="*/ 8715829 w 12326363"/>
              <a:gd name="connsiteY43" fmla="*/ 1414693 h 2319892"/>
              <a:gd name="connsiteX44" fmla="*/ 8169729 w 12326363"/>
              <a:gd name="connsiteY44" fmla="*/ 1309918 h 2319892"/>
              <a:gd name="connsiteX45" fmla="*/ 7439479 w 12326363"/>
              <a:gd name="connsiteY45" fmla="*/ 1173393 h 2319892"/>
              <a:gd name="connsiteX46" fmla="*/ 7233104 w 12326363"/>
              <a:gd name="connsiteY46" fmla="*/ 1287693 h 2319892"/>
              <a:gd name="connsiteX47" fmla="*/ 7026729 w 12326363"/>
              <a:gd name="connsiteY47" fmla="*/ 1281343 h 2319892"/>
              <a:gd name="connsiteX48" fmla="*/ 6601279 w 12326363"/>
              <a:gd name="connsiteY48" fmla="*/ 1192443 h 2319892"/>
              <a:gd name="connsiteX49" fmla="*/ 6010729 w 12326363"/>
              <a:gd name="connsiteY49" fmla="*/ 1421043 h 2319892"/>
              <a:gd name="connsiteX50" fmla="*/ 5305879 w 12326363"/>
              <a:gd name="connsiteY50" fmla="*/ 1849668 h 2319892"/>
              <a:gd name="connsiteX51" fmla="*/ 4724854 w 12326363"/>
              <a:gd name="connsiteY51" fmla="*/ 2189393 h 2319892"/>
              <a:gd name="connsiteX52" fmla="*/ 4213679 w 12326363"/>
              <a:gd name="connsiteY52" fmla="*/ 2252893 h 2319892"/>
              <a:gd name="connsiteX53" fmla="*/ 3883479 w 12326363"/>
              <a:gd name="connsiteY53" fmla="*/ 2100493 h 2319892"/>
              <a:gd name="connsiteX54" fmla="*/ 3496129 w 12326363"/>
              <a:gd name="connsiteY54" fmla="*/ 2125893 h 2319892"/>
              <a:gd name="connsiteX55" fmla="*/ 3102429 w 12326363"/>
              <a:gd name="connsiteY55" fmla="*/ 1998893 h 2319892"/>
              <a:gd name="connsiteX56" fmla="*/ 2581729 w 12326363"/>
              <a:gd name="connsiteY56" fmla="*/ 1713143 h 2319892"/>
              <a:gd name="connsiteX57" fmla="*/ 2177422 w 12326363"/>
              <a:gd name="connsiteY57" fmla="*/ 1473378 h 2319892"/>
              <a:gd name="connsiteX58" fmla="*/ 2174248 w 12326363"/>
              <a:gd name="connsiteY58" fmla="*/ 1429800 h 2319892"/>
              <a:gd name="connsiteX59" fmla="*/ 2464149 w 12326363"/>
              <a:gd name="connsiteY59" fmla="*/ 1212017 h 2319892"/>
              <a:gd name="connsiteX60" fmla="*/ 2200870 w 12326363"/>
              <a:gd name="connsiteY60" fmla="*/ 1096111 h 2319892"/>
              <a:gd name="connsiteX61" fmla="*/ 2056528 w 12326363"/>
              <a:gd name="connsiteY61" fmla="*/ 1256082 h 2319892"/>
              <a:gd name="connsiteX62" fmla="*/ 2174912 w 12326363"/>
              <a:gd name="connsiteY62" fmla="*/ 1435034 h 2319892"/>
              <a:gd name="connsiteX63" fmla="*/ 2177388 w 12326363"/>
              <a:gd name="connsiteY63" fmla="*/ 1464830 h 2319892"/>
              <a:gd name="connsiteX64" fmla="*/ 1121229 w 12326363"/>
              <a:gd name="connsiteY64" fmla="*/ 1967143 h 2319892"/>
              <a:gd name="connsiteX65" fmla="*/ 454 w 12326363"/>
              <a:gd name="connsiteY65" fmla="*/ 2319568 h 2319892"/>
              <a:gd name="connsiteX66" fmla="*/ 3629 w 12326363"/>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150929 w 12326363"/>
              <a:gd name="connsiteY36" fmla="*/ 36743 h 2319892"/>
              <a:gd name="connsiteX37" fmla="*/ 10023929 w 12326363"/>
              <a:gd name="connsiteY37" fmla="*/ 189143 h 2319892"/>
              <a:gd name="connsiteX38" fmla="*/ 9989004 w 12326363"/>
              <a:gd name="connsiteY38" fmla="*/ 719368 h 2319892"/>
              <a:gd name="connsiteX39" fmla="*/ 10398579 w 12326363"/>
              <a:gd name="connsiteY39" fmla="*/ 903518 h 2319892"/>
              <a:gd name="connsiteX40" fmla="*/ 9668329 w 12326363"/>
              <a:gd name="connsiteY40" fmla="*/ 1071793 h 2319892"/>
              <a:gd name="connsiteX41" fmla="*/ 8982529 w 12326363"/>
              <a:gd name="connsiteY41" fmla="*/ 1227368 h 2319892"/>
              <a:gd name="connsiteX42" fmla="*/ 8715829 w 12326363"/>
              <a:gd name="connsiteY42" fmla="*/ 1414693 h 2319892"/>
              <a:gd name="connsiteX43" fmla="*/ 8169729 w 12326363"/>
              <a:gd name="connsiteY43" fmla="*/ 1309918 h 2319892"/>
              <a:gd name="connsiteX44" fmla="*/ 7439479 w 12326363"/>
              <a:gd name="connsiteY44" fmla="*/ 1173393 h 2319892"/>
              <a:gd name="connsiteX45" fmla="*/ 7233104 w 12326363"/>
              <a:gd name="connsiteY45" fmla="*/ 1287693 h 2319892"/>
              <a:gd name="connsiteX46" fmla="*/ 7026729 w 12326363"/>
              <a:gd name="connsiteY46" fmla="*/ 1281343 h 2319892"/>
              <a:gd name="connsiteX47" fmla="*/ 6601279 w 12326363"/>
              <a:gd name="connsiteY47" fmla="*/ 1192443 h 2319892"/>
              <a:gd name="connsiteX48" fmla="*/ 6010729 w 12326363"/>
              <a:gd name="connsiteY48" fmla="*/ 1421043 h 2319892"/>
              <a:gd name="connsiteX49" fmla="*/ 5305879 w 12326363"/>
              <a:gd name="connsiteY49" fmla="*/ 1849668 h 2319892"/>
              <a:gd name="connsiteX50" fmla="*/ 4724854 w 12326363"/>
              <a:gd name="connsiteY50" fmla="*/ 2189393 h 2319892"/>
              <a:gd name="connsiteX51" fmla="*/ 4213679 w 12326363"/>
              <a:gd name="connsiteY51" fmla="*/ 2252893 h 2319892"/>
              <a:gd name="connsiteX52" fmla="*/ 3883479 w 12326363"/>
              <a:gd name="connsiteY52" fmla="*/ 2100493 h 2319892"/>
              <a:gd name="connsiteX53" fmla="*/ 3496129 w 12326363"/>
              <a:gd name="connsiteY53" fmla="*/ 2125893 h 2319892"/>
              <a:gd name="connsiteX54" fmla="*/ 3102429 w 12326363"/>
              <a:gd name="connsiteY54" fmla="*/ 1998893 h 2319892"/>
              <a:gd name="connsiteX55" fmla="*/ 2581729 w 12326363"/>
              <a:gd name="connsiteY55" fmla="*/ 1713143 h 2319892"/>
              <a:gd name="connsiteX56" fmla="*/ 2177422 w 12326363"/>
              <a:gd name="connsiteY56" fmla="*/ 1473378 h 2319892"/>
              <a:gd name="connsiteX57" fmla="*/ 2174248 w 12326363"/>
              <a:gd name="connsiteY57" fmla="*/ 1429800 h 2319892"/>
              <a:gd name="connsiteX58" fmla="*/ 2464149 w 12326363"/>
              <a:gd name="connsiteY58" fmla="*/ 1212017 h 2319892"/>
              <a:gd name="connsiteX59" fmla="*/ 2200870 w 12326363"/>
              <a:gd name="connsiteY59" fmla="*/ 1096111 h 2319892"/>
              <a:gd name="connsiteX60" fmla="*/ 2056528 w 12326363"/>
              <a:gd name="connsiteY60" fmla="*/ 1256082 h 2319892"/>
              <a:gd name="connsiteX61" fmla="*/ 2174912 w 12326363"/>
              <a:gd name="connsiteY61" fmla="*/ 1435034 h 2319892"/>
              <a:gd name="connsiteX62" fmla="*/ 2177388 w 12326363"/>
              <a:gd name="connsiteY62" fmla="*/ 1464830 h 2319892"/>
              <a:gd name="connsiteX63" fmla="*/ 1121229 w 12326363"/>
              <a:gd name="connsiteY63" fmla="*/ 1967143 h 2319892"/>
              <a:gd name="connsiteX64" fmla="*/ 454 w 12326363"/>
              <a:gd name="connsiteY64" fmla="*/ 2319568 h 2319892"/>
              <a:gd name="connsiteX65" fmla="*/ 3629 w 12326363"/>
              <a:gd name="connsiteY65" fmla="*/ 2294168 h 2319892"/>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150929 w 12326363"/>
              <a:gd name="connsiteY35" fmla="*/ 10270 h 2293419"/>
              <a:gd name="connsiteX36" fmla="*/ 10023929 w 12326363"/>
              <a:gd name="connsiteY36" fmla="*/ 162670 h 2293419"/>
              <a:gd name="connsiteX37" fmla="*/ 9989004 w 12326363"/>
              <a:gd name="connsiteY37" fmla="*/ 692895 h 2293419"/>
              <a:gd name="connsiteX38" fmla="*/ 10398579 w 12326363"/>
              <a:gd name="connsiteY38" fmla="*/ 877045 h 2293419"/>
              <a:gd name="connsiteX39" fmla="*/ 9668329 w 12326363"/>
              <a:gd name="connsiteY39" fmla="*/ 1045320 h 2293419"/>
              <a:gd name="connsiteX40" fmla="*/ 8982529 w 12326363"/>
              <a:gd name="connsiteY40" fmla="*/ 1200895 h 2293419"/>
              <a:gd name="connsiteX41" fmla="*/ 8715829 w 12326363"/>
              <a:gd name="connsiteY41" fmla="*/ 1388220 h 2293419"/>
              <a:gd name="connsiteX42" fmla="*/ 8169729 w 12326363"/>
              <a:gd name="connsiteY42" fmla="*/ 1283445 h 2293419"/>
              <a:gd name="connsiteX43" fmla="*/ 7439479 w 12326363"/>
              <a:gd name="connsiteY43" fmla="*/ 1146920 h 2293419"/>
              <a:gd name="connsiteX44" fmla="*/ 7233104 w 12326363"/>
              <a:gd name="connsiteY44" fmla="*/ 1261220 h 2293419"/>
              <a:gd name="connsiteX45" fmla="*/ 7026729 w 12326363"/>
              <a:gd name="connsiteY45" fmla="*/ 1254870 h 2293419"/>
              <a:gd name="connsiteX46" fmla="*/ 6601279 w 12326363"/>
              <a:gd name="connsiteY46" fmla="*/ 1165970 h 2293419"/>
              <a:gd name="connsiteX47" fmla="*/ 6010729 w 12326363"/>
              <a:gd name="connsiteY47" fmla="*/ 1394570 h 2293419"/>
              <a:gd name="connsiteX48" fmla="*/ 5305879 w 12326363"/>
              <a:gd name="connsiteY48" fmla="*/ 1823195 h 2293419"/>
              <a:gd name="connsiteX49" fmla="*/ 4724854 w 12326363"/>
              <a:gd name="connsiteY49" fmla="*/ 2162920 h 2293419"/>
              <a:gd name="connsiteX50" fmla="*/ 4213679 w 12326363"/>
              <a:gd name="connsiteY50" fmla="*/ 2226420 h 2293419"/>
              <a:gd name="connsiteX51" fmla="*/ 3883479 w 12326363"/>
              <a:gd name="connsiteY51" fmla="*/ 2074020 h 2293419"/>
              <a:gd name="connsiteX52" fmla="*/ 3496129 w 12326363"/>
              <a:gd name="connsiteY52" fmla="*/ 2099420 h 2293419"/>
              <a:gd name="connsiteX53" fmla="*/ 3102429 w 12326363"/>
              <a:gd name="connsiteY53" fmla="*/ 1972420 h 2293419"/>
              <a:gd name="connsiteX54" fmla="*/ 2581729 w 12326363"/>
              <a:gd name="connsiteY54" fmla="*/ 1686670 h 2293419"/>
              <a:gd name="connsiteX55" fmla="*/ 2177422 w 12326363"/>
              <a:gd name="connsiteY55" fmla="*/ 1446905 h 2293419"/>
              <a:gd name="connsiteX56" fmla="*/ 2174248 w 12326363"/>
              <a:gd name="connsiteY56" fmla="*/ 1403327 h 2293419"/>
              <a:gd name="connsiteX57" fmla="*/ 2464149 w 12326363"/>
              <a:gd name="connsiteY57" fmla="*/ 1185544 h 2293419"/>
              <a:gd name="connsiteX58" fmla="*/ 2200870 w 12326363"/>
              <a:gd name="connsiteY58" fmla="*/ 1069638 h 2293419"/>
              <a:gd name="connsiteX59" fmla="*/ 2056528 w 12326363"/>
              <a:gd name="connsiteY59" fmla="*/ 1229609 h 2293419"/>
              <a:gd name="connsiteX60" fmla="*/ 2174912 w 12326363"/>
              <a:gd name="connsiteY60" fmla="*/ 1408561 h 2293419"/>
              <a:gd name="connsiteX61" fmla="*/ 2177388 w 12326363"/>
              <a:gd name="connsiteY61" fmla="*/ 1438357 h 2293419"/>
              <a:gd name="connsiteX62" fmla="*/ 1121229 w 12326363"/>
              <a:gd name="connsiteY62" fmla="*/ 1940670 h 2293419"/>
              <a:gd name="connsiteX63" fmla="*/ 454 w 12326363"/>
              <a:gd name="connsiteY63" fmla="*/ 2293095 h 2293419"/>
              <a:gd name="connsiteX64" fmla="*/ 3629 w 12326363"/>
              <a:gd name="connsiteY64" fmla="*/ 2267695 h 2293419"/>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023929 w 12326363"/>
              <a:gd name="connsiteY35" fmla="*/ 162670 h 2293419"/>
              <a:gd name="connsiteX36" fmla="*/ 9989004 w 12326363"/>
              <a:gd name="connsiteY36" fmla="*/ 692895 h 2293419"/>
              <a:gd name="connsiteX37" fmla="*/ 10398579 w 12326363"/>
              <a:gd name="connsiteY37" fmla="*/ 877045 h 2293419"/>
              <a:gd name="connsiteX38" fmla="*/ 9668329 w 12326363"/>
              <a:gd name="connsiteY38" fmla="*/ 1045320 h 2293419"/>
              <a:gd name="connsiteX39" fmla="*/ 8982529 w 12326363"/>
              <a:gd name="connsiteY39" fmla="*/ 1200895 h 2293419"/>
              <a:gd name="connsiteX40" fmla="*/ 8715829 w 12326363"/>
              <a:gd name="connsiteY40" fmla="*/ 1388220 h 2293419"/>
              <a:gd name="connsiteX41" fmla="*/ 8169729 w 12326363"/>
              <a:gd name="connsiteY41" fmla="*/ 1283445 h 2293419"/>
              <a:gd name="connsiteX42" fmla="*/ 7439479 w 12326363"/>
              <a:gd name="connsiteY42" fmla="*/ 1146920 h 2293419"/>
              <a:gd name="connsiteX43" fmla="*/ 7233104 w 12326363"/>
              <a:gd name="connsiteY43" fmla="*/ 1261220 h 2293419"/>
              <a:gd name="connsiteX44" fmla="*/ 7026729 w 12326363"/>
              <a:gd name="connsiteY44" fmla="*/ 1254870 h 2293419"/>
              <a:gd name="connsiteX45" fmla="*/ 6601279 w 12326363"/>
              <a:gd name="connsiteY45" fmla="*/ 1165970 h 2293419"/>
              <a:gd name="connsiteX46" fmla="*/ 6010729 w 12326363"/>
              <a:gd name="connsiteY46" fmla="*/ 1394570 h 2293419"/>
              <a:gd name="connsiteX47" fmla="*/ 5305879 w 12326363"/>
              <a:gd name="connsiteY47" fmla="*/ 1823195 h 2293419"/>
              <a:gd name="connsiteX48" fmla="*/ 4724854 w 12326363"/>
              <a:gd name="connsiteY48" fmla="*/ 2162920 h 2293419"/>
              <a:gd name="connsiteX49" fmla="*/ 4213679 w 12326363"/>
              <a:gd name="connsiteY49" fmla="*/ 2226420 h 2293419"/>
              <a:gd name="connsiteX50" fmla="*/ 3883479 w 12326363"/>
              <a:gd name="connsiteY50" fmla="*/ 2074020 h 2293419"/>
              <a:gd name="connsiteX51" fmla="*/ 3496129 w 12326363"/>
              <a:gd name="connsiteY51" fmla="*/ 2099420 h 2293419"/>
              <a:gd name="connsiteX52" fmla="*/ 3102429 w 12326363"/>
              <a:gd name="connsiteY52" fmla="*/ 1972420 h 2293419"/>
              <a:gd name="connsiteX53" fmla="*/ 2581729 w 12326363"/>
              <a:gd name="connsiteY53" fmla="*/ 1686670 h 2293419"/>
              <a:gd name="connsiteX54" fmla="*/ 2177422 w 12326363"/>
              <a:gd name="connsiteY54" fmla="*/ 1446905 h 2293419"/>
              <a:gd name="connsiteX55" fmla="*/ 2174248 w 12326363"/>
              <a:gd name="connsiteY55" fmla="*/ 1403327 h 2293419"/>
              <a:gd name="connsiteX56" fmla="*/ 2464149 w 12326363"/>
              <a:gd name="connsiteY56" fmla="*/ 1185544 h 2293419"/>
              <a:gd name="connsiteX57" fmla="*/ 2200870 w 12326363"/>
              <a:gd name="connsiteY57" fmla="*/ 1069638 h 2293419"/>
              <a:gd name="connsiteX58" fmla="*/ 2056528 w 12326363"/>
              <a:gd name="connsiteY58" fmla="*/ 1229609 h 2293419"/>
              <a:gd name="connsiteX59" fmla="*/ 2174912 w 12326363"/>
              <a:gd name="connsiteY59" fmla="*/ 1408561 h 2293419"/>
              <a:gd name="connsiteX60" fmla="*/ 2177388 w 12326363"/>
              <a:gd name="connsiteY60" fmla="*/ 1438357 h 2293419"/>
              <a:gd name="connsiteX61" fmla="*/ 1121229 w 12326363"/>
              <a:gd name="connsiteY61" fmla="*/ 1940670 h 2293419"/>
              <a:gd name="connsiteX62" fmla="*/ 454 w 12326363"/>
              <a:gd name="connsiteY62" fmla="*/ 2293095 h 2293419"/>
              <a:gd name="connsiteX63" fmla="*/ 3629 w 12326363"/>
              <a:gd name="connsiteY63" fmla="*/ 2267695 h 2293419"/>
              <a:gd name="connsiteX0" fmla="*/ 3629 w 12326363"/>
              <a:gd name="connsiteY0" fmla="*/ 2145033 h 2170757"/>
              <a:gd name="connsiteX1" fmla="*/ 946604 w 12326363"/>
              <a:gd name="connsiteY1" fmla="*/ 1862458 h 2170757"/>
              <a:gd name="connsiteX2" fmla="*/ 2149652 w 12326363"/>
              <a:gd name="connsiteY2" fmla="*/ 1302472 h 2170757"/>
              <a:gd name="connsiteX3" fmla="*/ 2031197 w 12326363"/>
              <a:gd name="connsiteY3" fmla="*/ 1084304 h 2170757"/>
              <a:gd name="connsiteX4" fmla="*/ 2201845 w 12326363"/>
              <a:gd name="connsiteY4" fmla="*/ 919517 h 2170757"/>
              <a:gd name="connsiteX5" fmla="*/ 2500330 w 12326363"/>
              <a:gd name="connsiteY5" fmla="*/ 1068290 h 2170757"/>
              <a:gd name="connsiteX6" fmla="*/ 2188692 w 12326363"/>
              <a:gd name="connsiteY6" fmla="*/ 1305612 h 2170757"/>
              <a:gd name="connsiteX7" fmla="*/ 2857954 w 12326363"/>
              <a:gd name="connsiteY7" fmla="*/ 1694183 h 2170757"/>
              <a:gd name="connsiteX8" fmla="*/ 3432629 w 12326363"/>
              <a:gd name="connsiteY8" fmla="*/ 1938658 h 2170757"/>
              <a:gd name="connsiteX9" fmla="*/ 3880304 w 12326363"/>
              <a:gd name="connsiteY9" fmla="*/ 1922783 h 2170757"/>
              <a:gd name="connsiteX10" fmla="*/ 4143829 w 12326363"/>
              <a:gd name="connsiteY10" fmla="*/ 2062483 h 2170757"/>
              <a:gd name="connsiteX11" fmla="*/ 4451804 w 12326363"/>
              <a:gd name="connsiteY11" fmla="*/ 2081533 h 2170757"/>
              <a:gd name="connsiteX12" fmla="*/ 4991554 w 12326363"/>
              <a:gd name="connsiteY12" fmla="*/ 1900558 h 2170757"/>
              <a:gd name="connsiteX13" fmla="*/ 5705929 w 12326363"/>
              <a:gd name="connsiteY13" fmla="*/ 1408433 h 2170757"/>
              <a:gd name="connsiteX14" fmla="*/ 6544129 w 12326363"/>
              <a:gd name="connsiteY14" fmla="*/ 1024258 h 2170757"/>
              <a:gd name="connsiteX15" fmla="*/ 7153729 w 12326363"/>
              <a:gd name="connsiteY15" fmla="*/ 1125858 h 2170757"/>
              <a:gd name="connsiteX16" fmla="*/ 7429954 w 12326363"/>
              <a:gd name="connsiteY16" fmla="*/ 1002033 h 2170757"/>
              <a:gd name="connsiteX17" fmla="*/ 8185604 w 12326363"/>
              <a:gd name="connsiteY17" fmla="*/ 1135383 h 2170757"/>
              <a:gd name="connsiteX18" fmla="*/ 8699954 w 12326363"/>
              <a:gd name="connsiteY18" fmla="*/ 1236983 h 2170757"/>
              <a:gd name="connsiteX19" fmla="*/ 8963479 w 12326363"/>
              <a:gd name="connsiteY19" fmla="*/ 1049658 h 2170757"/>
              <a:gd name="connsiteX20" fmla="*/ 9668329 w 12326363"/>
              <a:gd name="connsiteY20" fmla="*/ 890908 h 2170757"/>
              <a:gd name="connsiteX21" fmla="*/ 10328729 w 12326363"/>
              <a:gd name="connsiteY21" fmla="*/ 757558 h 2170757"/>
              <a:gd name="connsiteX22" fmla="*/ 10243004 w 12326363"/>
              <a:gd name="connsiteY22" fmla="*/ 713108 h 2170757"/>
              <a:gd name="connsiteX23" fmla="*/ 9944554 w 12326363"/>
              <a:gd name="connsiteY23" fmla="*/ 544833 h 2170757"/>
              <a:gd name="connsiteX24" fmla="*/ 10446204 w 12326363"/>
              <a:gd name="connsiteY24" fmla="*/ 97158 h 2170757"/>
              <a:gd name="connsiteX25" fmla="*/ 10655754 w 12326363"/>
              <a:gd name="connsiteY25" fmla="*/ 20958 h 2170757"/>
              <a:gd name="connsiteX26" fmla="*/ 10862129 w 12326363"/>
              <a:gd name="connsiteY26" fmla="*/ 170183 h 2170757"/>
              <a:gd name="connsiteX27" fmla="*/ 10941504 w 12326363"/>
              <a:gd name="connsiteY27" fmla="*/ 525783 h 2170757"/>
              <a:gd name="connsiteX28" fmla="*/ 12173404 w 12326363"/>
              <a:gd name="connsiteY28" fmla="*/ 833758 h 2170757"/>
              <a:gd name="connsiteX29" fmla="*/ 12217854 w 12326363"/>
              <a:gd name="connsiteY29" fmla="*/ 881383 h 2170757"/>
              <a:gd name="connsiteX30" fmla="*/ 11913054 w 12326363"/>
              <a:gd name="connsiteY30" fmla="*/ 776608 h 2170757"/>
              <a:gd name="connsiteX31" fmla="*/ 10900229 w 12326363"/>
              <a:gd name="connsiteY31" fmla="*/ 535308 h 2170757"/>
              <a:gd name="connsiteX32" fmla="*/ 10824029 w 12326363"/>
              <a:gd name="connsiteY32" fmla="*/ 173358 h 2170757"/>
              <a:gd name="connsiteX33" fmla="*/ 10604954 w 12326363"/>
              <a:gd name="connsiteY33" fmla="*/ 52708 h 2170757"/>
              <a:gd name="connsiteX34" fmla="*/ 10023929 w 12326363"/>
              <a:gd name="connsiteY34" fmla="*/ 40008 h 2170757"/>
              <a:gd name="connsiteX35" fmla="*/ 9989004 w 12326363"/>
              <a:gd name="connsiteY35" fmla="*/ 570233 h 2170757"/>
              <a:gd name="connsiteX36" fmla="*/ 10398579 w 12326363"/>
              <a:gd name="connsiteY36" fmla="*/ 754383 h 2170757"/>
              <a:gd name="connsiteX37" fmla="*/ 9668329 w 12326363"/>
              <a:gd name="connsiteY37" fmla="*/ 922658 h 2170757"/>
              <a:gd name="connsiteX38" fmla="*/ 8982529 w 12326363"/>
              <a:gd name="connsiteY38" fmla="*/ 1078233 h 2170757"/>
              <a:gd name="connsiteX39" fmla="*/ 8715829 w 12326363"/>
              <a:gd name="connsiteY39" fmla="*/ 1265558 h 2170757"/>
              <a:gd name="connsiteX40" fmla="*/ 8169729 w 12326363"/>
              <a:gd name="connsiteY40" fmla="*/ 1160783 h 2170757"/>
              <a:gd name="connsiteX41" fmla="*/ 7439479 w 12326363"/>
              <a:gd name="connsiteY41" fmla="*/ 1024258 h 2170757"/>
              <a:gd name="connsiteX42" fmla="*/ 7233104 w 12326363"/>
              <a:gd name="connsiteY42" fmla="*/ 1138558 h 2170757"/>
              <a:gd name="connsiteX43" fmla="*/ 7026729 w 12326363"/>
              <a:gd name="connsiteY43" fmla="*/ 1132208 h 2170757"/>
              <a:gd name="connsiteX44" fmla="*/ 6601279 w 12326363"/>
              <a:gd name="connsiteY44" fmla="*/ 1043308 h 2170757"/>
              <a:gd name="connsiteX45" fmla="*/ 6010729 w 12326363"/>
              <a:gd name="connsiteY45" fmla="*/ 1271908 h 2170757"/>
              <a:gd name="connsiteX46" fmla="*/ 5305879 w 12326363"/>
              <a:gd name="connsiteY46" fmla="*/ 1700533 h 2170757"/>
              <a:gd name="connsiteX47" fmla="*/ 4724854 w 12326363"/>
              <a:gd name="connsiteY47" fmla="*/ 2040258 h 2170757"/>
              <a:gd name="connsiteX48" fmla="*/ 4213679 w 12326363"/>
              <a:gd name="connsiteY48" fmla="*/ 2103758 h 2170757"/>
              <a:gd name="connsiteX49" fmla="*/ 3883479 w 12326363"/>
              <a:gd name="connsiteY49" fmla="*/ 1951358 h 2170757"/>
              <a:gd name="connsiteX50" fmla="*/ 3496129 w 12326363"/>
              <a:gd name="connsiteY50" fmla="*/ 1976758 h 2170757"/>
              <a:gd name="connsiteX51" fmla="*/ 3102429 w 12326363"/>
              <a:gd name="connsiteY51" fmla="*/ 1849758 h 2170757"/>
              <a:gd name="connsiteX52" fmla="*/ 2581729 w 12326363"/>
              <a:gd name="connsiteY52" fmla="*/ 1564008 h 2170757"/>
              <a:gd name="connsiteX53" fmla="*/ 2177422 w 12326363"/>
              <a:gd name="connsiteY53" fmla="*/ 1324243 h 2170757"/>
              <a:gd name="connsiteX54" fmla="*/ 2174248 w 12326363"/>
              <a:gd name="connsiteY54" fmla="*/ 1280665 h 2170757"/>
              <a:gd name="connsiteX55" fmla="*/ 2464149 w 12326363"/>
              <a:gd name="connsiteY55" fmla="*/ 1062882 h 2170757"/>
              <a:gd name="connsiteX56" fmla="*/ 2200870 w 12326363"/>
              <a:gd name="connsiteY56" fmla="*/ 946976 h 2170757"/>
              <a:gd name="connsiteX57" fmla="*/ 2056528 w 12326363"/>
              <a:gd name="connsiteY57" fmla="*/ 1106947 h 2170757"/>
              <a:gd name="connsiteX58" fmla="*/ 2174912 w 12326363"/>
              <a:gd name="connsiteY58" fmla="*/ 1285899 h 2170757"/>
              <a:gd name="connsiteX59" fmla="*/ 2177388 w 12326363"/>
              <a:gd name="connsiteY59" fmla="*/ 1315695 h 2170757"/>
              <a:gd name="connsiteX60" fmla="*/ 1121229 w 12326363"/>
              <a:gd name="connsiteY60" fmla="*/ 1818008 h 2170757"/>
              <a:gd name="connsiteX61" fmla="*/ 454 w 12326363"/>
              <a:gd name="connsiteY61" fmla="*/ 2170433 h 2170757"/>
              <a:gd name="connsiteX62" fmla="*/ 3629 w 12326363"/>
              <a:gd name="connsiteY62" fmla="*/ 2145033 h 2170757"/>
              <a:gd name="connsiteX0" fmla="*/ 3629 w 12326363"/>
              <a:gd name="connsiteY0" fmla="*/ 2129605 h 2155329"/>
              <a:gd name="connsiteX1" fmla="*/ 946604 w 12326363"/>
              <a:gd name="connsiteY1" fmla="*/ 1847030 h 2155329"/>
              <a:gd name="connsiteX2" fmla="*/ 2149652 w 12326363"/>
              <a:gd name="connsiteY2" fmla="*/ 1287044 h 2155329"/>
              <a:gd name="connsiteX3" fmla="*/ 2031197 w 12326363"/>
              <a:gd name="connsiteY3" fmla="*/ 1068876 h 2155329"/>
              <a:gd name="connsiteX4" fmla="*/ 2201845 w 12326363"/>
              <a:gd name="connsiteY4" fmla="*/ 904089 h 2155329"/>
              <a:gd name="connsiteX5" fmla="*/ 2500330 w 12326363"/>
              <a:gd name="connsiteY5" fmla="*/ 1052862 h 2155329"/>
              <a:gd name="connsiteX6" fmla="*/ 2188692 w 12326363"/>
              <a:gd name="connsiteY6" fmla="*/ 1290184 h 2155329"/>
              <a:gd name="connsiteX7" fmla="*/ 2857954 w 12326363"/>
              <a:gd name="connsiteY7" fmla="*/ 1678755 h 2155329"/>
              <a:gd name="connsiteX8" fmla="*/ 3432629 w 12326363"/>
              <a:gd name="connsiteY8" fmla="*/ 1923230 h 2155329"/>
              <a:gd name="connsiteX9" fmla="*/ 3880304 w 12326363"/>
              <a:gd name="connsiteY9" fmla="*/ 1907355 h 2155329"/>
              <a:gd name="connsiteX10" fmla="*/ 4143829 w 12326363"/>
              <a:gd name="connsiteY10" fmla="*/ 2047055 h 2155329"/>
              <a:gd name="connsiteX11" fmla="*/ 4451804 w 12326363"/>
              <a:gd name="connsiteY11" fmla="*/ 2066105 h 2155329"/>
              <a:gd name="connsiteX12" fmla="*/ 4991554 w 12326363"/>
              <a:gd name="connsiteY12" fmla="*/ 1885130 h 2155329"/>
              <a:gd name="connsiteX13" fmla="*/ 5705929 w 12326363"/>
              <a:gd name="connsiteY13" fmla="*/ 1393005 h 2155329"/>
              <a:gd name="connsiteX14" fmla="*/ 6544129 w 12326363"/>
              <a:gd name="connsiteY14" fmla="*/ 1008830 h 2155329"/>
              <a:gd name="connsiteX15" fmla="*/ 7153729 w 12326363"/>
              <a:gd name="connsiteY15" fmla="*/ 1110430 h 2155329"/>
              <a:gd name="connsiteX16" fmla="*/ 7429954 w 12326363"/>
              <a:gd name="connsiteY16" fmla="*/ 986605 h 2155329"/>
              <a:gd name="connsiteX17" fmla="*/ 8185604 w 12326363"/>
              <a:gd name="connsiteY17" fmla="*/ 1119955 h 2155329"/>
              <a:gd name="connsiteX18" fmla="*/ 8699954 w 12326363"/>
              <a:gd name="connsiteY18" fmla="*/ 1221555 h 2155329"/>
              <a:gd name="connsiteX19" fmla="*/ 8963479 w 12326363"/>
              <a:gd name="connsiteY19" fmla="*/ 1034230 h 2155329"/>
              <a:gd name="connsiteX20" fmla="*/ 9668329 w 12326363"/>
              <a:gd name="connsiteY20" fmla="*/ 875480 h 2155329"/>
              <a:gd name="connsiteX21" fmla="*/ 10328729 w 12326363"/>
              <a:gd name="connsiteY21" fmla="*/ 742130 h 2155329"/>
              <a:gd name="connsiteX22" fmla="*/ 10243004 w 12326363"/>
              <a:gd name="connsiteY22" fmla="*/ 697680 h 2155329"/>
              <a:gd name="connsiteX23" fmla="*/ 9944554 w 12326363"/>
              <a:gd name="connsiteY23" fmla="*/ 529405 h 2155329"/>
              <a:gd name="connsiteX24" fmla="*/ 10446204 w 12326363"/>
              <a:gd name="connsiteY24" fmla="*/ 81730 h 2155329"/>
              <a:gd name="connsiteX25" fmla="*/ 10655754 w 12326363"/>
              <a:gd name="connsiteY25" fmla="*/ 5530 h 2155329"/>
              <a:gd name="connsiteX26" fmla="*/ 10862129 w 12326363"/>
              <a:gd name="connsiteY26" fmla="*/ 154755 h 2155329"/>
              <a:gd name="connsiteX27" fmla="*/ 10941504 w 12326363"/>
              <a:gd name="connsiteY27" fmla="*/ 510355 h 2155329"/>
              <a:gd name="connsiteX28" fmla="*/ 12173404 w 12326363"/>
              <a:gd name="connsiteY28" fmla="*/ 818330 h 2155329"/>
              <a:gd name="connsiteX29" fmla="*/ 12217854 w 12326363"/>
              <a:gd name="connsiteY29" fmla="*/ 865955 h 2155329"/>
              <a:gd name="connsiteX30" fmla="*/ 11913054 w 12326363"/>
              <a:gd name="connsiteY30" fmla="*/ 761180 h 2155329"/>
              <a:gd name="connsiteX31" fmla="*/ 10900229 w 12326363"/>
              <a:gd name="connsiteY31" fmla="*/ 519880 h 2155329"/>
              <a:gd name="connsiteX32" fmla="*/ 10824029 w 12326363"/>
              <a:gd name="connsiteY32" fmla="*/ 157930 h 2155329"/>
              <a:gd name="connsiteX33" fmla="*/ 10604954 w 12326363"/>
              <a:gd name="connsiteY33" fmla="*/ 37280 h 2155329"/>
              <a:gd name="connsiteX34" fmla="*/ 9989004 w 12326363"/>
              <a:gd name="connsiteY34" fmla="*/ 554805 h 2155329"/>
              <a:gd name="connsiteX35" fmla="*/ 10398579 w 12326363"/>
              <a:gd name="connsiteY35" fmla="*/ 738955 h 2155329"/>
              <a:gd name="connsiteX36" fmla="*/ 9668329 w 12326363"/>
              <a:gd name="connsiteY36" fmla="*/ 907230 h 2155329"/>
              <a:gd name="connsiteX37" fmla="*/ 8982529 w 12326363"/>
              <a:gd name="connsiteY37" fmla="*/ 1062805 h 2155329"/>
              <a:gd name="connsiteX38" fmla="*/ 8715829 w 12326363"/>
              <a:gd name="connsiteY38" fmla="*/ 1250130 h 2155329"/>
              <a:gd name="connsiteX39" fmla="*/ 8169729 w 12326363"/>
              <a:gd name="connsiteY39" fmla="*/ 1145355 h 2155329"/>
              <a:gd name="connsiteX40" fmla="*/ 7439479 w 12326363"/>
              <a:gd name="connsiteY40" fmla="*/ 1008830 h 2155329"/>
              <a:gd name="connsiteX41" fmla="*/ 7233104 w 12326363"/>
              <a:gd name="connsiteY41" fmla="*/ 1123130 h 2155329"/>
              <a:gd name="connsiteX42" fmla="*/ 7026729 w 12326363"/>
              <a:gd name="connsiteY42" fmla="*/ 1116780 h 2155329"/>
              <a:gd name="connsiteX43" fmla="*/ 6601279 w 12326363"/>
              <a:gd name="connsiteY43" fmla="*/ 1027880 h 2155329"/>
              <a:gd name="connsiteX44" fmla="*/ 6010729 w 12326363"/>
              <a:gd name="connsiteY44" fmla="*/ 1256480 h 2155329"/>
              <a:gd name="connsiteX45" fmla="*/ 5305879 w 12326363"/>
              <a:gd name="connsiteY45" fmla="*/ 1685105 h 2155329"/>
              <a:gd name="connsiteX46" fmla="*/ 4724854 w 12326363"/>
              <a:gd name="connsiteY46" fmla="*/ 2024830 h 2155329"/>
              <a:gd name="connsiteX47" fmla="*/ 4213679 w 12326363"/>
              <a:gd name="connsiteY47" fmla="*/ 2088330 h 2155329"/>
              <a:gd name="connsiteX48" fmla="*/ 3883479 w 12326363"/>
              <a:gd name="connsiteY48" fmla="*/ 1935930 h 2155329"/>
              <a:gd name="connsiteX49" fmla="*/ 3496129 w 12326363"/>
              <a:gd name="connsiteY49" fmla="*/ 1961330 h 2155329"/>
              <a:gd name="connsiteX50" fmla="*/ 3102429 w 12326363"/>
              <a:gd name="connsiteY50" fmla="*/ 1834330 h 2155329"/>
              <a:gd name="connsiteX51" fmla="*/ 2581729 w 12326363"/>
              <a:gd name="connsiteY51" fmla="*/ 1548580 h 2155329"/>
              <a:gd name="connsiteX52" fmla="*/ 2177422 w 12326363"/>
              <a:gd name="connsiteY52" fmla="*/ 1308815 h 2155329"/>
              <a:gd name="connsiteX53" fmla="*/ 2174248 w 12326363"/>
              <a:gd name="connsiteY53" fmla="*/ 1265237 h 2155329"/>
              <a:gd name="connsiteX54" fmla="*/ 2464149 w 12326363"/>
              <a:gd name="connsiteY54" fmla="*/ 1047454 h 2155329"/>
              <a:gd name="connsiteX55" fmla="*/ 2200870 w 12326363"/>
              <a:gd name="connsiteY55" fmla="*/ 931548 h 2155329"/>
              <a:gd name="connsiteX56" fmla="*/ 2056528 w 12326363"/>
              <a:gd name="connsiteY56" fmla="*/ 1091519 h 2155329"/>
              <a:gd name="connsiteX57" fmla="*/ 2174912 w 12326363"/>
              <a:gd name="connsiteY57" fmla="*/ 1270471 h 2155329"/>
              <a:gd name="connsiteX58" fmla="*/ 2177388 w 12326363"/>
              <a:gd name="connsiteY58" fmla="*/ 1300267 h 2155329"/>
              <a:gd name="connsiteX59" fmla="*/ 1121229 w 12326363"/>
              <a:gd name="connsiteY59" fmla="*/ 1802580 h 2155329"/>
              <a:gd name="connsiteX60" fmla="*/ 454 w 12326363"/>
              <a:gd name="connsiteY60" fmla="*/ 2155005 h 2155329"/>
              <a:gd name="connsiteX61" fmla="*/ 3629 w 12326363"/>
              <a:gd name="connsiteY61" fmla="*/ 2129605 h 2155329"/>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9989004 w 12326363"/>
              <a:gd name="connsiteY33" fmla="*/ 560953 h 2161477"/>
              <a:gd name="connsiteX34" fmla="*/ 10398579 w 12326363"/>
              <a:gd name="connsiteY34" fmla="*/ 745103 h 2161477"/>
              <a:gd name="connsiteX35" fmla="*/ 9668329 w 12326363"/>
              <a:gd name="connsiteY35" fmla="*/ 913378 h 2161477"/>
              <a:gd name="connsiteX36" fmla="*/ 8982529 w 12326363"/>
              <a:gd name="connsiteY36" fmla="*/ 1068953 h 2161477"/>
              <a:gd name="connsiteX37" fmla="*/ 8715829 w 12326363"/>
              <a:gd name="connsiteY37" fmla="*/ 1256278 h 2161477"/>
              <a:gd name="connsiteX38" fmla="*/ 8169729 w 12326363"/>
              <a:gd name="connsiteY38" fmla="*/ 1151503 h 2161477"/>
              <a:gd name="connsiteX39" fmla="*/ 7439479 w 12326363"/>
              <a:gd name="connsiteY39" fmla="*/ 1014978 h 2161477"/>
              <a:gd name="connsiteX40" fmla="*/ 7233104 w 12326363"/>
              <a:gd name="connsiteY40" fmla="*/ 1129278 h 2161477"/>
              <a:gd name="connsiteX41" fmla="*/ 7026729 w 12326363"/>
              <a:gd name="connsiteY41" fmla="*/ 1122928 h 2161477"/>
              <a:gd name="connsiteX42" fmla="*/ 6601279 w 12326363"/>
              <a:gd name="connsiteY42" fmla="*/ 1034028 h 2161477"/>
              <a:gd name="connsiteX43" fmla="*/ 6010729 w 12326363"/>
              <a:gd name="connsiteY43" fmla="*/ 1262628 h 2161477"/>
              <a:gd name="connsiteX44" fmla="*/ 5305879 w 12326363"/>
              <a:gd name="connsiteY44" fmla="*/ 1691253 h 2161477"/>
              <a:gd name="connsiteX45" fmla="*/ 4724854 w 12326363"/>
              <a:gd name="connsiteY45" fmla="*/ 2030978 h 2161477"/>
              <a:gd name="connsiteX46" fmla="*/ 4213679 w 12326363"/>
              <a:gd name="connsiteY46" fmla="*/ 2094478 h 2161477"/>
              <a:gd name="connsiteX47" fmla="*/ 3883479 w 12326363"/>
              <a:gd name="connsiteY47" fmla="*/ 1942078 h 2161477"/>
              <a:gd name="connsiteX48" fmla="*/ 3496129 w 12326363"/>
              <a:gd name="connsiteY48" fmla="*/ 1967478 h 2161477"/>
              <a:gd name="connsiteX49" fmla="*/ 3102429 w 12326363"/>
              <a:gd name="connsiteY49" fmla="*/ 1840478 h 2161477"/>
              <a:gd name="connsiteX50" fmla="*/ 2581729 w 12326363"/>
              <a:gd name="connsiteY50" fmla="*/ 1554728 h 2161477"/>
              <a:gd name="connsiteX51" fmla="*/ 2177422 w 12326363"/>
              <a:gd name="connsiteY51" fmla="*/ 1314963 h 2161477"/>
              <a:gd name="connsiteX52" fmla="*/ 2174248 w 12326363"/>
              <a:gd name="connsiteY52" fmla="*/ 1271385 h 2161477"/>
              <a:gd name="connsiteX53" fmla="*/ 2464149 w 12326363"/>
              <a:gd name="connsiteY53" fmla="*/ 1053602 h 2161477"/>
              <a:gd name="connsiteX54" fmla="*/ 2200870 w 12326363"/>
              <a:gd name="connsiteY54" fmla="*/ 937696 h 2161477"/>
              <a:gd name="connsiteX55" fmla="*/ 2056528 w 12326363"/>
              <a:gd name="connsiteY55" fmla="*/ 1097667 h 2161477"/>
              <a:gd name="connsiteX56" fmla="*/ 2174912 w 12326363"/>
              <a:gd name="connsiteY56" fmla="*/ 1276619 h 2161477"/>
              <a:gd name="connsiteX57" fmla="*/ 2177388 w 12326363"/>
              <a:gd name="connsiteY57" fmla="*/ 1306415 h 2161477"/>
              <a:gd name="connsiteX58" fmla="*/ 1121229 w 12326363"/>
              <a:gd name="connsiteY58" fmla="*/ 1808728 h 2161477"/>
              <a:gd name="connsiteX59" fmla="*/ 454 w 12326363"/>
              <a:gd name="connsiteY59" fmla="*/ 2161153 h 2161477"/>
              <a:gd name="connsiteX60" fmla="*/ 3629 w 12326363"/>
              <a:gd name="connsiteY60" fmla="*/ 2135753 h 2161477"/>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10398579 w 12326363"/>
              <a:gd name="connsiteY33" fmla="*/ 745103 h 2161477"/>
              <a:gd name="connsiteX34" fmla="*/ 9668329 w 12326363"/>
              <a:gd name="connsiteY34" fmla="*/ 913378 h 2161477"/>
              <a:gd name="connsiteX35" fmla="*/ 8982529 w 12326363"/>
              <a:gd name="connsiteY35" fmla="*/ 1068953 h 2161477"/>
              <a:gd name="connsiteX36" fmla="*/ 8715829 w 12326363"/>
              <a:gd name="connsiteY36" fmla="*/ 1256278 h 2161477"/>
              <a:gd name="connsiteX37" fmla="*/ 8169729 w 12326363"/>
              <a:gd name="connsiteY37" fmla="*/ 1151503 h 2161477"/>
              <a:gd name="connsiteX38" fmla="*/ 7439479 w 12326363"/>
              <a:gd name="connsiteY38" fmla="*/ 1014978 h 2161477"/>
              <a:gd name="connsiteX39" fmla="*/ 7233104 w 12326363"/>
              <a:gd name="connsiteY39" fmla="*/ 1129278 h 2161477"/>
              <a:gd name="connsiteX40" fmla="*/ 7026729 w 12326363"/>
              <a:gd name="connsiteY40" fmla="*/ 1122928 h 2161477"/>
              <a:gd name="connsiteX41" fmla="*/ 6601279 w 12326363"/>
              <a:gd name="connsiteY41" fmla="*/ 1034028 h 2161477"/>
              <a:gd name="connsiteX42" fmla="*/ 6010729 w 12326363"/>
              <a:gd name="connsiteY42" fmla="*/ 1262628 h 2161477"/>
              <a:gd name="connsiteX43" fmla="*/ 5305879 w 12326363"/>
              <a:gd name="connsiteY43" fmla="*/ 1691253 h 2161477"/>
              <a:gd name="connsiteX44" fmla="*/ 4724854 w 12326363"/>
              <a:gd name="connsiteY44" fmla="*/ 2030978 h 2161477"/>
              <a:gd name="connsiteX45" fmla="*/ 4213679 w 12326363"/>
              <a:gd name="connsiteY45" fmla="*/ 2094478 h 2161477"/>
              <a:gd name="connsiteX46" fmla="*/ 3883479 w 12326363"/>
              <a:gd name="connsiteY46" fmla="*/ 1942078 h 2161477"/>
              <a:gd name="connsiteX47" fmla="*/ 3496129 w 12326363"/>
              <a:gd name="connsiteY47" fmla="*/ 1967478 h 2161477"/>
              <a:gd name="connsiteX48" fmla="*/ 3102429 w 12326363"/>
              <a:gd name="connsiteY48" fmla="*/ 1840478 h 2161477"/>
              <a:gd name="connsiteX49" fmla="*/ 2581729 w 12326363"/>
              <a:gd name="connsiteY49" fmla="*/ 1554728 h 2161477"/>
              <a:gd name="connsiteX50" fmla="*/ 2177422 w 12326363"/>
              <a:gd name="connsiteY50" fmla="*/ 1314963 h 2161477"/>
              <a:gd name="connsiteX51" fmla="*/ 2174248 w 12326363"/>
              <a:gd name="connsiteY51" fmla="*/ 1271385 h 2161477"/>
              <a:gd name="connsiteX52" fmla="*/ 2464149 w 12326363"/>
              <a:gd name="connsiteY52" fmla="*/ 1053602 h 2161477"/>
              <a:gd name="connsiteX53" fmla="*/ 2200870 w 12326363"/>
              <a:gd name="connsiteY53" fmla="*/ 937696 h 2161477"/>
              <a:gd name="connsiteX54" fmla="*/ 2056528 w 12326363"/>
              <a:gd name="connsiteY54" fmla="*/ 1097667 h 2161477"/>
              <a:gd name="connsiteX55" fmla="*/ 2174912 w 12326363"/>
              <a:gd name="connsiteY55" fmla="*/ 1276619 h 2161477"/>
              <a:gd name="connsiteX56" fmla="*/ 2177388 w 12326363"/>
              <a:gd name="connsiteY56" fmla="*/ 1306415 h 2161477"/>
              <a:gd name="connsiteX57" fmla="*/ 1121229 w 12326363"/>
              <a:gd name="connsiteY57" fmla="*/ 1808728 h 2161477"/>
              <a:gd name="connsiteX58" fmla="*/ 454 w 12326363"/>
              <a:gd name="connsiteY58" fmla="*/ 2161153 h 2161477"/>
              <a:gd name="connsiteX59" fmla="*/ 3629 w 12326363"/>
              <a:gd name="connsiteY59" fmla="*/ 2135753 h 2161477"/>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604954 w 12326363"/>
              <a:gd name="connsiteY31" fmla="*/ 45565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16280 w 12326363"/>
              <a:gd name="connsiteY30" fmla="*/ 154592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292787"/>
              <a:gd name="connsiteY0" fmla="*/ 2137890 h 2163614"/>
              <a:gd name="connsiteX1" fmla="*/ 946604 w 12292787"/>
              <a:gd name="connsiteY1" fmla="*/ 1855315 h 2163614"/>
              <a:gd name="connsiteX2" fmla="*/ 2149652 w 12292787"/>
              <a:gd name="connsiteY2" fmla="*/ 1295329 h 2163614"/>
              <a:gd name="connsiteX3" fmla="*/ 2031197 w 12292787"/>
              <a:gd name="connsiteY3" fmla="*/ 1077161 h 2163614"/>
              <a:gd name="connsiteX4" fmla="*/ 2201845 w 12292787"/>
              <a:gd name="connsiteY4" fmla="*/ 912374 h 2163614"/>
              <a:gd name="connsiteX5" fmla="*/ 2500330 w 12292787"/>
              <a:gd name="connsiteY5" fmla="*/ 1061147 h 2163614"/>
              <a:gd name="connsiteX6" fmla="*/ 2188692 w 12292787"/>
              <a:gd name="connsiteY6" fmla="*/ 1298469 h 2163614"/>
              <a:gd name="connsiteX7" fmla="*/ 2857954 w 12292787"/>
              <a:gd name="connsiteY7" fmla="*/ 1687040 h 2163614"/>
              <a:gd name="connsiteX8" fmla="*/ 3432629 w 12292787"/>
              <a:gd name="connsiteY8" fmla="*/ 1931515 h 2163614"/>
              <a:gd name="connsiteX9" fmla="*/ 3880304 w 12292787"/>
              <a:gd name="connsiteY9" fmla="*/ 1915640 h 2163614"/>
              <a:gd name="connsiteX10" fmla="*/ 4143829 w 12292787"/>
              <a:gd name="connsiteY10" fmla="*/ 2055340 h 2163614"/>
              <a:gd name="connsiteX11" fmla="*/ 4451804 w 12292787"/>
              <a:gd name="connsiteY11" fmla="*/ 2074390 h 2163614"/>
              <a:gd name="connsiteX12" fmla="*/ 4991554 w 12292787"/>
              <a:gd name="connsiteY12" fmla="*/ 1893415 h 2163614"/>
              <a:gd name="connsiteX13" fmla="*/ 5705929 w 12292787"/>
              <a:gd name="connsiteY13" fmla="*/ 1401290 h 2163614"/>
              <a:gd name="connsiteX14" fmla="*/ 6544129 w 12292787"/>
              <a:gd name="connsiteY14" fmla="*/ 1017115 h 2163614"/>
              <a:gd name="connsiteX15" fmla="*/ 7153729 w 12292787"/>
              <a:gd name="connsiteY15" fmla="*/ 1118715 h 2163614"/>
              <a:gd name="connsiteX16" fmla="*/ 7429954 w 12292787"/>
              <a:gd name="connsiteY16" fmla="*/ 994890 h 2163614"/>
              <a:gd name="connsiteX17" fmla="*/ 8185604 w 12292787"/>
              <a:gd name="connsiteY17" fmla="*/ 1128240 h 2163614"/>
              <a:gd name="connsiteX18" fmla="*/ 8699954 w 12292787"/>
              <a:gd name="connsiteY18" fmla="*/ 1229840 h 2163614"/>
              <a:gd name="connsiteX19" fmla="*/ 8963479 w 12292787"/>
              <a:gd name="connsiteY19" fmla="*/ 1042515 h 2163614"/>
              <a:gd name="connsiteX20" fmla="*/ 9668329 w 12292787"/>
              <a:gd name="connsiteY20" fmla="*/ 883765 h 2163614"/>
              <a:gd name="connsiteX21" fmla="*/ 10328729 w 12292787"/>
              <a:gd name="connsiteY21" fmla="*/ 750415 h 2163614"/>
              <a:gd name="connsiteX22" fmla="*/ 10446204 w 12292787"/>
              <a:gd name="connsiteY22" fmla="*/ 90015 h 2163614"/>
              <a:gd name="connsiteX23" fmla="*/ 10655754 w 12292787"/>
              <a:gd name="connsiteY23" fmla="*/ 13815 h 2163614"/>
              <a:gd name="connsiteX24" fmla="*/ 10862129 w 12292787"/>
              <a:gd name="connsiteY24" fmla="*/ 163040 h 2163614"/>
              <a:gd name="connsiteX25" fmla="*/ 10957002 w 12292787"/>
              <a:gd name="connsiteY25" fmla="*/ 522515 h 2163614"/>
              <a:gd name="connsiteX26" fmla="*/ 12173404 w 12292787"/>
              <a:gd name="connsiteY26" fmla="*/ 826615 h 2163614"/>
              <a:gd name="connsiteX27" fmla="*/ 12217854 w 12292787"/>
              <a:gd name="connsiteY27" fmla="*/ 874240 h 2163614"/>
              <a:gd name="connsiteX28" fmla="*/ 11913054 w 12292787"/>
              <a:gd name="connsiteY28" fmla="*/ 769465 h 2163614"/>
              <a:gd name="connsiteX29" fmla="*/ 10900229 w 12292787"/>
              <a:gd name="connsiteY29" fmla="*/ 528165 h 2163614"/>
              <a:gd name="connsiteX30" fmla="*/ 10816280 w 12292787"/>
              <a:gd name="connsiteY30" fmla="*/ 154592 h 2163614"/>
              <a:gd name="connsiteX31" fmla="*/ 10488717 w 12292787"/>
              <a:gd name="connsiteY31" fmla="*/ 72687 h 2163614"/>
              <a:gd name="connsiteX32" fmla="*/ 10359833 w 12292787"/>
              <a:gd name="connsiteY32" fmla="*/ 774362 h 2163614"/>
              <a:gd name="connsiteX33" fmla="*/ 9668329 w 12292787"/>
              <a:gd name="connsiteY33" fmla="*/ 915515 h 2163614"/>
              <a:gd name="connsiteX34" fmla="*/ 8982529 w 12292787"/>
              <a:gd name="connsiteY34" fmla="*/ 1071090 h 2163614"/>
              <a:gd name="connsiteX35" fmla="*/ 8715829 w 12292787"/>
              <a:gd name="connsiteY35" fmla="*/ 1258415 h 2163614"/>
              <a:gd name="connsiteX36" fmla="*/ 8169729 w 12292787"/>
              <a:gd name="connsiteY36" fmla="*/ 1153640 h 2163614"/>
              <a:gd name="connsiteX37" fmla="*/ 7439479 w 12292787"/>
              <a:gd name="connsiteY37" fmla="*/ 1017115 h 2163614"/>
              <a:gd name="connsiteX38" fmla="*/ 7233104 w 12292787"/>
              <a:gd name="connsiteY38" fmla="*/ 1131415 h 2163614"/>
              <a:gd name="connsiteX39" fmla="*/ 7026729 w 12292787"/>
              <a:gd name="connsiteY39" fmla="*/ 1125065 h 2163614"/>
              <a:gd name="connsiteX40" fmla="*/ 6601279 w 12292787"/>
              <a:gd name="connsiteY40" fmla="*/ 1036165 h 2163614"/>
              <a:gd name="connsiteX41" fmla="*/ 6010729 w 12292787"/>
              <a:gd name="connsiteY41" fmla="*/ 1264765 h 2163614"/>
              <a:gd name="connsiteX42" fmla="*/ 5305879 w 12292787"/>
              <a:gd name="connsiteY42" fmla="*/ 1693390 h 2163614"/>
              <a:gd name="connsiteX43" fmla="*/ 4724854 w 12292787"/>
              <a:gd name="connsiteY43" fmla="*/ 2033115 h 2163614"/>
              <a:gd name="connsiteX44" fmla="*/ 4213679 w 12292787"/>
              <a:gd name="connsiteY44" fmla="*/ 2096615 h 2163614"/>
              <a:gd name="connsiteX45" fmla="*/ 3883479 w 12292787"/>
              <a:gd name="connsiteY45" fmla="*/ 1944215 h 2163614"/>
              <a:gd name="connsiteX46" fmla="*/ 3496129 w 12292787"/>
              <a:gd name="connsiteY46" fmla="*/ 1969615 h 2163614"/>
              <a:gd name="connsiteX47" fmla="*/ 3102429 w 12292787"/>
              <a:gd name="connsiteY47" fmla="*/ 1842615 h 2163614"/>
              <a:gd name="connsiteX48" fmla="*/ 2581729 w 12292787"/>
              <a:gd name="connsiteY48" fmla="*/ 1556865 h 2163614"/>
              <a:gd name="connsiteX49" fmla="*/ 2177422 w 12292787"/>
              <a:gd name="connsiteY49" fmla="*/ 1317100 h 2163614"/>
              <a:gd name="connsiteX50" fmla="*/ 2174248 w 12292787"/>
              <a:gd name="connsiteY50" fmla="*/ 1273522 h 2163614"/>
              <a:gd name="connsiteX51" fmla="*/ 2464149 w 12292787"/>
              <a:gd name="connsiteY51" fmla="*/ 1055739 h 2163614"/>
              <a:gd name="connsiteX52" fmla="*/ 2200870 w 12292787"/>
              <a:gd name="connsiteY52" fmla="*/ 939833 h 2163614"/>
              <a:gd name="connsiteX53" fmla="*/ 2056528 w 12292787"/>
              <a:gd name="connsiteY53" fmla="*/ 1099804 h 2163614"/>
              <a:gd name="connsiteX54" fmla="*/ 2174912 w 12292787"/>
              <a:gd name="connsiteY54" fmla="*/ 1278756 h 2163614"/>
              <a:gd name="connsiteX55" fmla="*/ 2177388 w 12292787"/>
              <a:gd name="connsiteY55" fmla="*/ 1308552 h 2163614"/>
              <a:gd name="connsiteX56" fmla="*/ 1121229 w 12292787"/>
              <a:gd name="connsiteY56" fmla="*/ 1810865 h 2163614"/>
              <a:gd name="connsiteX57" fmla="*/ 454 w 12292787"/>
              <a:gd name="connsiteY57" fmla="*/ 2163290 h 2163614"/>
              <a:gd name="connsiteX58" fmla="*/ 3629 w 12292787"/>
              <a:gd name="connsiteY58" fmla="*/ 2137890 h 2163614"/>
              <a:gd name="connsiteX0" fmla="*/ 3629 w 12313946"/>
              <a:gd name="connsiteY0" fmla="*/ 2137890 h 2163614"/>
              <a:gd name="connsiteX1" fmla="*/ 946604 w 12313946"/>
              <a:gd name="connsiteY1" fmla="*/ 1855315 h 2163614"/>
              <a:gd name="connsiteX2" fmla="*/ 2149652 w 12313946"/>
              <a:gd name="connsiteY2" fmla="*/ 1295329 h 2163614"/>
              <a:gd name="connsiteX3" fmla="*/ 2031197 w 12313946"/>
              <a:gd name="connsiteY3" fmla="*/ 1077161 h 2163614"/>
              <a:gd name="connsiteX4" fmla="*/ 2201845 w 12313946"/>
              <a:gd name="connsiteY4" fmla="*/ 912374 h 2163614"/>
              <a:gd name="connsiteX5" fmla="*/ 2500330 w 12313946"/>
              <a:gd name="connsiteY5" fmla="*/ 1061147 h 2163614"/>
              <a:gd name="connsiteX6" fmla="*/ 2188692 w 12313946"/>
              <a:gd name="connsiteY6" fmla="*/ 1298469 h 2163614"/>
              <a:gd name="connsiteX7" fmla="*/ 2857954 w 12313946"/>
              <a:gd name="connsiteY7" fmla="*/ 1687040 h 2163614"/>
              <a:gd name="connsiteX8" fmla="*/ 3432629 w 12313946"/>
              <a:gd name="connsiteY8" fmla="*/ 1931515 h 2163614"/>
              <a:gd name="connsiteX9" fmla="*/ 3880304 w 12313946"/>
              <a:gd name="connsiteY9" fmla="*/ 1915640 h 2163614"/>
              <a:gd name="connsiteX10" fmla="*/ 4143829 w 12313946"/>
              <a:gd name="connsiteY10" fmla="*/ 2055340 h 2163614"/>
              <a:gd name="connsiteX11" fmla="*/ 4451804 w 12313946"/>
              <a:gd name="connsiteY11" fmla="*/ 2074390 h 2163614"/>
              <a:gd name="connsiteX12" fmla="*/ 4991554 w 12313946"/>
              <a:gd name="connsiteY12" fmla="*/ 1893415 h 2163614"/>
              <a:gd name="connsiteX13" fmla="*/ 5705929 w 12313946"/>
              <a:gd name="connsiteY13" fmla="*/ 1401290 h 2163614"/>
              <a:gd name="connsiteX14" fmla="*/ 6544129 w 12313946"/>
              <a:gd name="connsiteY14" fmla="*/ 1017115 h 2163614"/>
              <a:gd name="connsiteX15" fmla="*/ 7153729 w 12313946"/>
              <a:gd name="connsiteY15" fmla="*/ 1118715 h 2163614"/>
              <a:gd name="connsiteX16" fmla="*/ 7429954 w 12313946"/>
              <a:gd name="connsiteY16" fmla="*/ 994890 h 2163614"/>
              <a:gd name="connsiteX17" fmla="*/ 8185604 w 12313946"/>
              <a:gd name="connsiteY17" fmla="*/ 1128240 h 2163614"/>
              <a:gd name="connsiteX18" fmla="*/ 8699954 w 12313946"/>
              <a:gd name="connsiteY18" fmla="*/ 1229840 h 2163614"/>
              <a:gd name="connsiteX19" fmla="*/ 8963479 w 12313946"/>
              <a:gd name="connsiteY19" fmla="*/ 1042515 h 2163614"/>
              <a:gd name="connsiteX20" fmla="*/ 9668329 w 12313946"/>
              <a:gd name="connsiteY20" fmla="*/ 883765 h 2163614"/>
              <a:gd name="connsiteX21" fmla="*/ 10328729 w 12313946"/>
              <a:gd name="connsiteY21" fmla="*/ 750415 h 2163614"/>
              <a:gd name="connsiteX22" fmla="*/ 10446204 w 12313946"/>
              <a:gd name="connsiteY22" fmla="*/ 90015 h 2163614"/>
              <a:gd name="connsiteX23" fmla="*/ 10655754 w 12313946"/>
              <a:gd name="connsiteY23" fmla="*/ 13815 h 2163614"/>
              <a:gd name="connsiteX24" fmla="*/ 10862129 w 12313946"/>
              <a:gd name="connsiteY24" fmla="*/ 163040 h 2163614"/>
              <a:gd name="connsiteX25" fmla="*/ 10957002 w 12313946"/>
              <a:gd name="connsiteY25" fmla="*/ 522515 h 2163614"/>
              <a:gd name="connsiteX26" fmla="*/ 12204401 w 12313946"/>
              <a:gd name="connsiteY26" fmla="*/ 811117 h 2163614"/>
              <a:gd name="connsiteX27" fmla="*/ 12217854 w 12313946"/>
              <a:gd name="connsiteY27" fmla="*/ 874240 h 2163614"/>
              <a:gd name="connsiteX28" fmla="*/ 11913054 w 12313946"/>
              <a:gd name="connsiteY28" fmla="*/ 769465 h 2163614"/>
              <a:gd name="connsiteX29" fmla="*/ 10900229 w 12313946"/>
              <a:gd name="connsiteY29" fmla="*/ 528165 h 2163614"/>
              <a:gd name="connsiteX30" fmla="*/ 10816280 w 12313946"/>
              <a:gd name="connsiteY30" fmla="*/ 154592 h 2163614"/>
              <a:gd name="connsiteX31" fmla="*/ 10488717 w 12313946"/>
              <a:gd name="connsiteY31" fmla="*/ 72687 h 2163614"/>
              <a:gd name="connsiteX32" fmla="*/ 10359833 w 12313946"/>
              <a:gd name="connsiteY32" fmla="*/ 774362 h 2163614"/>
              <a:gd name="connsiteX33" fmla="*/ 9668329 w 12313946"/>
              <a:gd name="connsiteY33" fmla="*/ 915515 h 2163614"/>
              <a:gd name="connsiteX34" fmla="*/ 8982529 w 12313946"/>
              <a:gd name="connsiteY34" fmla="*/ 1071090 h 2163614"/>
              <a:gd name="connsiteX35" fmla="*/ 8715829 w 12313946"/>
              <a:gd name="connsiteY35" fmla="*/ 1258415 h 2163614"/>
              <a:gd name="connsiteX36" fmla="*/ 8169729 w 12313946"/>
              <a:gd name="connsiteY36" fmla="*/ 1153640 h 2163614"/>
              <a:gd name="connsiteX37" fmla="*/ 7439479 w 12313946"/>
              <a:gd name="connsiteY37" fmla="*/ 1017115 h 2163614"/>
              <a:gd name="connsiteX38" fmla="*/ 7233104 w 12313946"/>
              <a:gd name="connsiteY38" fmla="*/ 1131415 h 2163614"/>
              <a:gd name="connsiteX39" fmla="*/ 7026729 w 12313946"/>
              <a:gd name="connsiteY39" fmla="*/ 1125065 h 2163614"/>
              <a:gd name="connsiteX40" fmla="*/ 6601279 w 12313946"/>
              <a:gd name="connsiteY40" fmla="*/ 1036165 h 2163614"/>
              <a:gd name="connsiteX41" fmla="*/ 6010729 w 12313946"/>
              <a:gd name="connsiteY41" fmla="*/ 1264765 h 2163614"/>
              <a:gd name="connsiteX42" fmla="*/ 5305879 w 12313946"/>
              <a:gd name="connsiteY42" fmla="*/ 1693390 h 2163614"/>
              <a:gd name="connsiteX43" fmla="*/ 4724854 w 12313946"/>
              <a:gd name="connsiteY43" fmla="*/ 2033115 h 2163614"/>
              <a:gd name="connsiteX44" fmla="*/ 4213679 w 12313946"/>
              <a:gd name="connsiteY44" fmla="*/ 2096615 h 2163614"/>
              <a:gd name="connsiteX45" fmla="*/ 3883479 w 12313946"/>
              <a:gd name="connsiteY45" fmla="*/ 1944215 h 2163614"/>
              <a:gd name="connsiteX46" fmla="*/ 3496129 w 12313946"/>
              <a:gd name="connsiteY46" fmla="*/ 1969615 h 2163614"/>
              <a:gd name="connsiteX47" fmla="*/ 3102429 w 12313946"/>
              <a:gd name="connsiteY47" fmla="*/ 1842615 h 2163614"/>
              <a:gd name="connsiteX48" fmla="*/ 2581729 w 12313946"/>
              <a:gd name="connsiteY48" fmla="*/ 1556865 h 2163614"/>
              <a:gd name="connsiteX49" fmla="*/ 2177422 w 12313946"/>
              <a:gd name="connsiteY49" fmla="*/ 1317100 h 2163614"/>
              <a:gd name="connsiteX50" fmla="*/ 2174248 w 12313946"/>
              <a:gd name="connsiteY50" fmla="*/ 1273522 h 2163614"/>
              <a:gd name="connsiteX51" fmla="*/ 2464149 w 12313946"/>
              <a:gd name="connsiteY51" fmla="*/ 1055739 h 2163614"/>
              <a:gd name="connsiteX52" fmla="*/ 2200870 w 12313946"/>
              <a:gd name="connsiteY52" fmla="*/ 939833 h 2163614"/>
              <a:gd name="connsiteX53" fmla="*/ 2056528 w 12313946"/>
              <a:gd name="connsiteY53" fmla="*/ 1099804 h 2163614"/>
              <a:gd name="connsiteX54" fmla="*/ 2174912 w 12313946"/>
              <a:gd name="connsiteY54" fmla="*/ 1278756 h 2163614"/>
              <a:gd name="connsiteX55" fmla="*/ 2177388 w 12313946"/>
              <a:gd name="connsiteY55" fmla="*/ 1308552 h 2163614"/>
              <a:gd name="connsiteX56" fmla="*/ 1121229 w 12313946"/>
              <a:gd name="connsiteY56" fmla="*/ 1810865 h 2163614"/>
              <a:gd name="connsiteX57" fmla="*/ 454 w 12313946"/>
              <a:gd name="connsiteY57" fmla="*/ 2163290 h 2163614"/>
              <a:gd name="connsiteX58" fmla="*/ 3629 w 12313946"/>
              <a:gd name="connsiteY58" fmla="*/ 2137890 h 2163614"/>
              <a:gd name="connsiteX0" fmla="*/ 3629 w 12352974"/>
              <a:gd name="connsiteY0" fmla="*/ 2137890 h 2163614"/>
              <a:gd name="connsiteX1" fmla="*/ 946604 w 12352974"/>
              <a:gd name="connsiteY1" fmla="*/ 1855315 h 2163614"/>
              <a:gd name="connsiteX2" fmla="*/ 2149652 w 12352974"/>
              <a:gd name="connsiteY2" fmla="*/ 1295329 h 2163614"/>
              <a:gd name="connsiteX3" fmla="*/ 2031197 w 12352974"/>
              <a:gd name="connsiteY3" fmla="*/ 1077161 h 2163614"/>
              <a:gd name="connsiteX4" fmla="*/ 2201845 w 12352974"/>
              <a:gd name="connsiteY4" fmla="*/ 912374 h 2163614"/>
              <a:gd name="connsiteX5" fmla="*/ 2500330 w 12352974"/>
              <a:gd name="connsiteY5" fmla="*/ 1061147 h 2163614"/>
              <a:gd name="connsiteX6" fmla="*/ 2188692 w 12352974"/>
              <a:gd name="connsiteY6" fmla="*/ 1298469 h 2163614"/>
              <a:gd name="connsiteX7" fmla="*/ 2857954 w 12352974"/>
              <a:gd name="connsiteY7" fmla="*/ 1687040 h 2163614"/>
              <a:gd name="connsiteX8" fmla="*/ 3432629 w 12352974"/>
              <a:gd name="connsiteY8" fmla="*/ 1931515 h 2163614"/>
              <a:gd name="connsiteX9" fmla="*/ 3880304 w 12352974"/>
              <a:gd name="connsiteY9" fmla="*/ 1915640 h 2163614"/>
              <a:gd name="connsiteX10" fmla="*/ 4143829 w 12352974"/>
              <a:gd name="connsiteY10" fmla="*/ 2055340 h 2163614"/>
              <a:gd name="connsiteX11" fmla="*/ 4451804 w 12352974"/>
              <a:gd name="connsiteY11" fmla="*/ 2074390 h 2163614"/>
              <a:gd name="connsiteX12" fmla="*/ 4991554 w 12352974"/>
              <a:gd name="connsiteY12" fmla="*/ 1893415 h 2163614"/>
              <a:gd name="connsiteX13" fmla="*/ 5705929 w 12352974"/>
              <a:gd name="connsiteY13" fmla="*/ 1401290 h 2163614"/>
              <a:gd name="connsiteX14" fmla="*/ 6544129 w 12352974"/>
              <a:gd name="connsiteY14" fmla="*/ 1017115 h 2163614"/>
              <a:gd name="connsiteX15" fmla="*/ 7153729 w 12352974"/>
              <a:gd name="connsiteY15" fmla="*/ 1118715 h 2163614"/>
              <a:gd name="connsiteX16" fmla="*/ 7429954 w 12352974"/>
              <a:gd name="connsiteY16" fmla="*/ 994890 h 2163614"/>
              <a:gd name="connsiteX17" fmla="*/ 8185604 w 12352974"/>
              <a:gd name="connsiteY17" fmla="*/ 1128240 h 2163614"/>
              <a:gd name="connsiteX18" fmla="*/ 8699954 w 12352974"/>
              <a:gd name="connsiteY18" fmla="*/ 1229840 h 2163614"/>
              <a:gd name="connsiteX19" fmla="*/ 8963479 w 12352974"/>
              <a:gd name="connsiteY19" fmla="*/ 1042515 h 2163614"/>
              <a:gd name="connsiteX20" fmla="*/ 9668329 w 12352974"/>
              <a:gd name="connsiteY20" fmla="*/ 883765 h 2163614"/>
              <a:gd name="connsiteX21" fmla="*/ 10328729 w 12352974"/>
              <a:gd name="connsiteY21" fmla="*/ 750415 h 2163614"/>
              <a:gd name="connsiteX22" fmla="*/ 10446204 w 12352974"/>
              <a:gd name="connsiteY22" fmla="*/ 90015 h 2163614"/>
              <a:gd name="connsiteX23" fmla="*/ 10655754 w 12352974"/>
              <a:gd name="connsiteY23" fmla="*/ 13815 h 2163614"/>
              <a:gd name="connsiteX24" fmla="*/ 10862129 w 12352974"/>
              <a:gd name="connsiteY24" fmla="*/ 163040 h 2163614"/>
              <a:gd name="connsiteX25" fmla="*/ 10957002 w 12352974"/>
              <a:gd name="connsiteY25" fmla="*/ 522515 h 2163614"/>
              <a:gd name="connsiteX26" fmla="*/ 12204401 w 12352974"/>
              <a:gd name="connsiteY26" fmla="*/ 811117 h 2163614"/>
              <a:gd name="connsiteX27" fmla="*/ 12217854 w 12352974"/>
              <a:gd name="connsiteY27" fmla="*/ 874240 h 2163614"/>
              <a:gd name="connsiteX28" fmla="*/ 11913054 w 12352974"/>
              <a:gd name="connsiteY28" fmla="*/ 769465 h 2163614"/>
              <a:gd name="connsiteX29" fmla="*/ 10900229 w 12352974"/>
              <a:gd name="connsiteY29" fmla="*/ 528165 h 2163614"/>
              <a:gd name="connsiteX30" fmla="*/ 10816280 w 12352974"/>
              <a:gd name="connsiteY30" fmla="*/ 154592 h 2163614"/>
              <a:gd name="connsiteX31" fmla="*/ 10488717 w 12352974"/>
              <a:gd name="connsiteY31" fmla="*/ 72687 h 2163614"/>
              <a:gd name="connsiteX32" fmla="*/ 10359833 w 12352974"/>
              <a:gd name="connsiteY32" fmla="*/ 774362 h 2163614"/>
              <a:gd name="connsiteX33" fmla="*/ 9668329 w 12352974"/>
              <a:gd name="connsiteY33" fmla="*/ 915515 h 2163614"/>
              <a:gd name="connsiteX34" fmla="*/ 8982529 w 12352974"/>
              <a:gd name="connsiteY34" fmla="*/ 1071090 h 2163614"/>
              <a:gd name="connsiteX35" fmla="*/ 8715829 w 12352974"/>
              <a:gd name="connsiteY35" fmla="*/ 1258415 h 2163614"/>
              <a:gd name="connsiteX36" fmla="*/ 8169729 w 12352974"/>
              <a:gd name="connsiteY36" fmla="*/ 1153640 h 2163614"/>
              <a:gd name="connsiteX37" fmla="*/ 7439479 w 12352974"/>
              <a:gd name="connsiteY37" fmla="*/ 1017115 h 2163614"/>
              <a:gd name="connsiteX38" fmla="*/ 7233104 w 12352974"/>
              <a:gd name="connsiteY38" fmla="*/ 1131415 h 2163614"/>
              <a:gd name="connsiteX39" fmla="*/ 7026729 w 12352974"/>
              <a:gd name="connsiteY39" fmla="*/ 1125065 h 2163614"/>
              <a:gd name="connsiteX40" fmla="*/ 6601279 w 12352974"/>
              <a:gd name="connsiteY40" fmla="*/ 1036165 h 2163614"/>
              <a:gd name="connsiteX41" fmla="*/ 6010729 w 12352974"/>
              <a:gd name="connsiteY41" fmla="*/ 1264765 h 2163614"/>
              <a:gd name="connsiteX42" fmla="*/ 5305879 w 12352974"/>
              <a:gd name="connsiteY42" fmla="*/ 1693390 h 2163614"/>
              <a:gd name="connsiteX43" fmla="*/ 4724854 w 12352974"/>
              <a:gd name="connsiteY43" fmla="*/ 2033115 h 2163614"/>
              <a:gd name="connsiteX44" fmla="*/ 4213679 w 12352974"/>
              <a:gd name="connsiteY44" fmla="*/ 2096615 h 2163614"/>
              <a:gd name="connsiteX45" fmla="*/ 3883479 w 12352974"/>
              <a:gd name="connsiteY45" fmla="*/ 1944215 h 2163614"/>
              <a:gd name="connsiteX46" fmla="*/ 3496129 w 12352974"/>
              <a:gd name="connsiteY46" fmla="*/ 1969615 h 2163614"/>
              <a:gd name="connsiteX47" fmla="*/ 3102429 w 12352974"/>
              <a:gd name="connsiteY47" fmla="*/ 1842615 h 2163614"/>
              <a:gd name="connsiteX48" fmla="*/ 2581729 w 12352974"/>
              <a:gd name="connsiteY48" fmla="*/ 1556865 h 2163614"/>
              <a:gd name="connsiteX49" fmla="*/ 2177422 w 12352974"/>
              <a:gd name="connsiteY49" fmla="*/ 1317100 h 2163614"/>
              <a:gd name="connsiteX50" fmla="*/ 2174248 w 12352974"/>
              <a:gd name="connsiteY50" fmla="*/ 1273522 h 2163614"/>
              <a:gd name="connsiteX51" fmla="*/ 2464149 w 12352974"/>
              <a:gd name="connsiteY51" fmla="*/ 1055739 h 2163614"/>
              <a:gd name="connsiteX52" fmla="*/ 2200870 w 12352974"/>
              <a:gd name="connsiteY52" fmla="*/ 939833 h 2163614"/>
              <a:gd name="connsiteX53" fmla="*/ 2056528 w 12352974"/>
              <a:gd name="connsiteY53" fmla="*/ 1099804 h 2163614"/>
              <a:gd name="connsiteX54" fmla="*/ 2174912 w 12352974"/>
              <a:gd name="connsiteY54" fmla="*/ 1278756 h 2163614"/>
              <a:gd name="connsiteX55" fmla="*/ 2177388 w 12352974"/>
              <a:gd name="connsiteY55" fmla="*/ 1308552 h 2163614"/>
              <a:gd name="connsiteX56" fmla="*/ 1121229 w 12352974"/>
              <a:gd name="connsiteY56" fmla="*/ 1810865 h 2163614"/>
              <a:gd name="connsiteX57" fmla="*/ 454 w 12352974"/>
              <a:gd name="connsiteY57" fmla="*/ 2163290 h 2163614"/>
              <a:gd name="connsiteX58" fmla="*/ 3629 w 12352974"/>
              <a:gd name="connsiteY58" fmla="*/ 2137890 h 2163614"/>
              <a:gd name="connsiteX0" fmla="*/ 3629 w 12364403"/>
              <a:gd name="connsiteY0" fmla="*/ 2137890 h 2163614"/>
              <a:gd name="connsiteX1" fmla="*/ 946604 w 12364403"/>
              <a:gd name="connsiteY1" fmla="*/ 1855315 h 2163614"/>
              <a:gd name="connsiteX2" fmla="*/ 2149652 w 12364403"/>
              <a:gd name="connsiteY2" fmla="*/ 1295329 h 2163614"/>
              <a:gd name="connsiteX3" fmla="*/ 2031197 w 12364403"/>
              <a:gd name="connsiteY3" fmla="*/ 1077161 h 2163614"/>
              <a:gd name="connsiteX4" fmla="*/ 2201845 w 12364403"/>
              <a:gd name="connsiteY4" fmla="*/ 912374 h 2163614"/>
              <a:gd name="connsiteX5" fmla="*/ 2500330 w 12364403"/>
              <a:gd name="connsiteY5" fmla="*/ 1061147 h 2163614"/>
              <a:gd name="connsiteX6" fmla="*/ 2188692 w 12364403"/>
              <a:gd name="connsiteY6" fmla="*/ 1298469 h 2163614"/>
              <a:gd name="connsiteX7" fmla="*/ 2857954 w 12364403"/>
              <a:gd name="connsiteY7" fmla="*/ 1687040 h 2163614"/>
              <a:gd name="connsiteX8" fmla="*/ 3432629 w 12364403"/>
              <a:gd name="connsiteY8" fmla="*/ 1931515 h 2163614"/>
              <a:gd name="connsiteX9" fmla="*/ 3880304 w 12364403"/>
              <a:gd name="connsiteY9" fmla="*/ 1915640 h 2163614"/>
              <a:gd name="connsiteX10" fmla="*/ 4143829 w 12364403"/>
              <a:gd name="connsiteY10" fmla="*/ 2055340 h 2163614"/>
              <a:gd name="connsiteX11" fmla="*/ 4451804 w 12364403"/>
              <a:gd name="connsiteY11" fmla="*/ 2074390 h 2163614"/>
              <a:gd name="connsiteX12" fmla="*/ 4991554 w 12364403"/>
              <a:gd name="connsiteY12" fmla="*/ 1893415 h 2163614"/>
              <a:gd name="connsiteX13" fmla="*/ 5705929 w 12364403"/>
              <a:gd name="connsiteY13" fmla="*/ 1401290 h 2163614"/>
              <a:gd name="connsiteX14" fmla="*/ 6544129 w 12364403"/>
              <a:gd name="connsiteY14" fmla="*/ 1017115 h 2163614"/>
              <a:gd name="connsiteX15" fmla="*/ 7153729 w 12364403"/>
              <a:gd name="connsiteY15" fmla="*/ 1118715 h 2163614"/>
              <a:gd name="connsiteX16" fmla="*/ 7429954 w 12364403"/>
              <a:gd name="connsiteY16" fmla="*/ 994890 h 2163614"/>
              <a:gd name="connsiteX17" fmla="*/ 8185604 w 12364403"/>
              <a:gd name="connsiteY17" fmla="*/ 1128240 h 2163614"/>
              <a:gd name="connsiteX18" fmla="*/ 8699954 w 12364403"/>
              <a:gd name="connsiteY18" fmla="*/ 1229840 h 2163614"/>
              <a:gd name="connsiteX19" fmla="*/ 8963479 w 12364403"/>
              <a:gd name="connsiteY19" fmla="*/ 1042515 h 2163614"/>
              <a:gd name="connsiteX20" fmla="*/ 9668329 w 12364403"/>
              <a:gd name="connsiteY20" fmla="*/ 883765 h 2163614"/>
              <a:gd name="connsiteX21" fmla="*/ 10328729 w 12364403"/>
              <a:gd name="connsiteY21" fmla="*/ 750415 h 2163614"/>
              <a:gd name="connsiteX22" fmla="*/ 10446204 w 12364403"/>
              <a:gd name="connsiteY22" fmla="*/ 90015 h 2163614"/>
              <a:gd name="connsiteX23" fmla="*/ 10655754 w 12364403"/>
              <a:gd name="connsiteY23" fmla="*/ 13815 h 2163614"/>
              <a:gd name="connsiteX24" fmla="*/ 10862129 w 12364403"/>
              <a:gd name="connsiteY24" fmla="*/ 163040 h 2163614"/>
              <a:gd name="connsiteX25" fmla="*/ 10957002 w 12364403"/>
              <a:gd name="connsiteY25" fmla="*/ 522515 h 2163614"/>
              <a:gd name="connsiteX26" fmla="*/ 12219899 w 12364403"/>
              <a:gd name="connsiteY26" fmla="*/ 834364 h 2163614"/>
              <a:gd name="connsiteX27" fmla="*/ 12217854 w 12364403"/>
              <a:gd name="connsiteY27" fmla="*/ 874240 h 2163614"/>
              <a:gd name="connsiteX28" fmla="*/ 11913054 w 12364403"/>
              <a:gd name="connsiteY28" fmla="*/ 769465 h 2163614"/>
              <a:gd name="connsiteX29" fmla="*/ 10900229 w 12364403"/>
              <a:gd name="connsiteY29" fmla="*/ 528165 h 2163614"/>
              <a:gd name="connsiteX30" fmla="*/ 10816280 w 12364403"/>
              <a:gd name="connsiteY30" fmla="*/ 154592 h 2163614"/>
              <a:gd name="connsiteX31" fmla="*/ 10488717 w 12364403"/>
              <a:gd name="connsiteY31" fmla="*/ 72687 h 2163614"/>
              <a:gd name="connsiteX32" fmla="*/ 10359833 w 12364403"/>
              <a:gd name="connsiteY32" fmla="*/ 774362 h 2163614"/>
              <a:gd name="connsiteX33" fmla="*/ 9668329 w 12364403"/>
              <a:gd name="connsiteY33" fmla="*/ 915515 h 2163614"/>
              <a:gd name="connsiteX34" fmla="*/ 8982529 w 12364403"/>
              <a:gd name="connsiteY34" fmla="*/ 1071090 h 2163614"/>
              <a:gd name="connsiteX35" fmla="*/ 8715829 w 12364403"/>
              <a:gd name="connsiteY35" fmla="*/ 1258415 h 2163614"/>
              <a:gd name="connsiteX36" fmla="*/ 8169729 w 12364403"/>
              <a:gd name="connsiteY36" fmla="*/ 1153640 h 2163614"/>
              <a:gd name="connsiteX37" fmla="*/ 7439479 w 12364403"/>
              <a:gd name="connsiteY37" fmla="*/ 1017115 h 2163614"/>
              <a:gd name="connsiteX38" fmla="*/ 7233104 w 12364403"/>
              <a:gd name="connsiteY38" fmla="*/ 1131415 h 2163614"/>
              <a:gd name="connsiteX39" fmla="*/ 7026729 w 12364403"/>
              <a:gd name="connsiteY39" fmla="*/ 1125065 h 2163614"/>
              <a:gd name="connsiteX40" fmla="*/ 6601279 w 12364403"/>
              <a:gd name="connsiteY40" fmla="*/ 1036165 h 2163614"/>
              <a:gd name="connsiteX41" fmla="*/ 6010729 w 12364403"/>
              <a:gd name="connsiteY41" fmla="*/ 1264765 h 2163614"/>
              <a:gd name="connsiteX42" fmla="*/ 5305879 w 12364403"/>
              <a:gd name="connsiteY42" fmla="*/ 1693390 h 2163614"/>
              <a:gd name="connsiteX43" fmla="*/ 4724854 w 12364403"/>
              <a:gd name="connsiteY43" fmla="*/ 2033115 h 2163614"/>
              <a:gd name="connsiteX44" fmla="*/ 4213679 w 12364403"/>
              <a:gd name="connsiteY44" fmla="*/ 2096615 h 2163614"/>
              <a:gd name="connsiteX45" fmla="*/ 3883479 w 12364403"/>
              <a:gd name="connsiteY45" fmla="*/ 1944215 h 2163614"/>
              <a:gd name="connsiteX46" fmla="*/ 3496129 w 12364403"/>
              <a:gd name="connsiteY46" fmla="*/ 1969615 h 2163614"/>
              <a:gd name="connsiteX47" fmla="*/ 3102429 w 12364403"/>
              <a:gd name="connsiteY47" fmla="*/ 1842615 h 2163614"/>
              <a:gd name="connsiteX48" fmla="*/ 2581729 w 12364403"/>
              <a:gd name="connsiteY48" fmla="*/ 1556865 h 2163614"/>
              <a:gd name="connsiteX49" fmla="*/ 2177422 w 12364403"/>
              <a:gd name="connsiteY49" fmla="*/ 1317100 h 2163614"/>
              <a:gd name="connsiteX50" fmla="*/ 2174248 w 12364403"/>
              <a:gd name="connsiteY50" fmla="*/ 1273522 h 2163614"/>
              <a:gd name="connsiteX51" fmla="*/ 2464149 w 12364403"/>
              <a:gd name="connsiteY51" fmla="*/ 1055739 h 2163614"/>
              <a:gd name="connsiteX52" fmla="*/ 2200870 w 12364403"/>
              <a:gd name="connsiteY52" fmla="*/ 939833 h 2163614"/>
              <a:gd name="connsiteX53" fmla="*/ 2056528 w 12364403"/>
              <a:gd name="connsiteY53" fmla="*/ 1099804 h 2163614"/>
              <a:gd name="connsiteX54" fmla="*/ 2174912 w 12364403"/>
              <a:gd name="connsiteY54" fmla="*/ 1278756 h 2163614"/>
              <a:gd name="connsiteX55" fmla="*/ 2177388 w 12364403"/>
              <a:gd name="connsiteY55" fmla="*/ 1308552 h 2163614"/>
              <a:gd name="connsiteX56" fmla="*/ 1121229 w 12364403"/>
              <a:gd name="connsiteY56" fmla="*/ 1810865 h 2163614"/>
              <a:gd name="connsiteX57" fmla="*/ 454 w 12364403"/>
              <a:gd name="connsiteY57" fmla="*/ 2163290 h 2163614"/>
              <a:gd name="connsiteX58" fmla="*/ 3629 w 12364403"/>
              <a:gd name="connsiteY58" fmla="*/ 2137890 h 2163614"/>
              <a:gd name="connsiteX0" fmla="*/ 3629 w 12381546"/>
              <a:gd name="connsiteY0" fmla="*/ 2137890 h 2163614"/>
              <a:gd name="connsiteX1" fmla="*/ 946604 w 12381546"/>
              <a:gd name="connsiteY1" fmla="*/ 1855315 h 2163614"/>
              <a:gd name="connsiteX2" fmla="*/ 2149652 w 12381546"/>
              <a:gd name="connsiteY2" fmla="*/ 1295329 h 2163614"/>
              <a:gd name="connsiteX3" fmla="*/ 2031197 w 12381546"/>
              <a:gd name="connsiteY3" fmla="*/ 1077161 h 2163614"/>
              <a:gd name="connsiteX4" fmla="*/ 2201845 w 12381546"/>
              <a:gd name="connsiteY4" fmla="*/ 912374 h 2163614"/>
              <a:gd name="connsiteX5" fmla="*/ 2500330 w 12381546"/>
              <a:gd name="connsiteY5" fmla="*/ 1061147 h 2163614"/>
              <a:gd name="connsiteX6" fmla="*/ 2188692 w 12381546"/>
              <a:gd name="connsiteY6" fmla="*/ 1298469 h 2163614"/>
              <a:gd name="connsiteX7" fmla="*/ 2857954 w 12381546"/>
              <a:gd name="connsiteY7" fmla="*/ 1687040 h 2163614"/>
              <a:gd name="connsiteX8" fmla="*/ 3432629 w 12381546"/>
              <a:gd name="connsiteY8" fmla="*/ 1931515 h 2163614"/>
              <a:gd name="connsiteX9" fmla="*/ 3880304 w 12381546"/>
              <a:gd name="connsiteY9" fmla="*/ 1915640 h 2163614"/>
              <a:gd name="connsiteX10" fmla="*/ 4143829 w 12381546"/>
              <a:gd name="connsiteY10" fmla="*/ 2055340 h 2163614"/>
              <a:gd name="connsiteX11" fmla="*/ 4451804 w 12381546"/>
              <a:gd name="connsiteY11" fmla="*/ 2074390 h 2163614"/>
              <a:gd name="connsiteX12" fmla="*/ 4991554 w 12381546"/>
              <a:gd name="connsiteY12" fmla="*/ 1893415 h 2163614"/>
              <a:gd name="connsiteX13" fmla="*/ 5705929 w 12381546"/>
              <a:gd name="connsiteY13" fmla="*/ 1401290 h 2163614"/>
              <a:gd name="connsiteX14" fmla="*/ 6544129 w 12381546"/>
              <a:gd name="connsiteY14" fmla="*/ 1017115 h 2163614"/>
              <a:gd name="connsiteX15" fmla="*/ 7153729 w 12381546"/>
              <a:gd name="connsiteY15" fmla="*/ 1118715 h 2163614"/>
              <a:gd name="connsiteX16" fmla="*/ 7429954 w 12381546"/>
              <a:gd name="connsiteY16" fmla="*/ 994890 h 2163614"/>
              <a:gd name="connsiteX17" fmla="*/ 8185604 w 12381546"/>
              <a:gd name="connsiteY17" fmla="*/ 1128240 h 2163614"/>
              <a:gd name="connsiteX18" fmla="*/ 8699954 w 12381546"/>
              <a:gd name="connsiteY18" fmla="*/ 1229840 h 2163614"/>
              <a:gd name="connsiteX19" fmla="*/ 8963479 w 12381546"/>
              <a:gd name="connsiteY19" fmla="*/ 1042515 h 2163614"/>
              <a:gd name="connsiteX20" fmla="*/ 9668329 w 12381546"/>
              <a:gd name="connsiteY20" fmla="*/ 883765 h 2163614"/>
              <a:gd name="connsiteX21" fmla="*/ 10328729 w 12381546"/>
              <a:gd name="connsiteY21" fmla="*/ 750415 h 2163614"/>
              <a:gd name="connsiteX22" fmla="*/ 10446204 w 12381546"/>
              <a:gd name="connsiteY22" fmla="*/ 90015 h 2163614"/>
              <a:gd name="connsiteX23" fmla="*/ 10655754 w 12381546"/>
              <a:gd name="connsiteY23" fmla="*/ 13815 h 2163614"/>
              <a:gd name="connsiteX24" fmla="*/ 10862129 w 12381546"/>
              <a:gd name="connsiteY24" fmla="*/ 163040 h 2163614"/>
              <a:gd name="connsiteX25" fmla="*/ 10957002 w 12381546"/>
              <a:gd name="connsiteY25" fmla="*/ 522515 h 2163614"/>
              <a:gd name="connsiteX26" fmla="*/ 12219899 w 12381546"/>
              <a:gd name="connsiteY26" fmla="*/ 834364 h 2163614"/>
              <a:gd name="connsiteX27" fmla="*/ 12217854 w 12381546"/>
              <a:gd name="connsiteY27" fmla="*/ 874240 h 2163614"/>
              <a:gd name="connsiteX28" fmla="*/ 11913054 w 12381546"/>
              <a:gd name="connsiteY28" fmla="*/ 769465 h 2163614"/>
              <a:gd name="connsiteX29" fmla="*/ 10900229 w 12381546"/>
              <a:gd name="connsiteY29" fmla="*/ 528165 h 2163614"/>
              <a:gd name="connsiteX30" fmla="*/ 10816280 w 12381546"/>
              <a:gd name="connsiteY30" fmla="*/ 154592 h 2163614"/>
              <a:gd name="connsiteX31" fmla="*/ 10488717 w 12381546"/>
              <a:gd name="connsiteY31" fmla="*/ 72687 h 2163614"/>
              <a:gd name="connsiteX32" fmla="*/ 10359833 w 12381546"/>
              <a:gd name="connsiteY32" fmla="*/ 774362 h 2163614"/>
              <a:gd name="connsiteX33" fmla="*/ 9668329 w 12381546"/>
              <a:gd name="connsiteY33" fmla="*/ 915515 h 2163614"/>
              <a:gd name="connsiteX34" fmla="*/ 8982529 w 12381546"/>
              <a:gd name="connsiteY34" fmla="*/ 1071090 h 2163614"/>
              <a:gd name="connsiteX35" fmla="*/ 8715829 w 12381546"/>
              <a:gd name="connsiteY35" fmla="*/ 1258415 h 2163614"/>
              <a:gd name="connsiteX36" fmla="*/ 8169729 w 12381546"/>
              <a:gd name="connsiteY36" fmla="*/ 1153640 h 2163614"/>
              <a:gd name="connsiteX37" fmla="*/ 7439479 w 12381546"/>
              <a:gd name="connsiteY37" fmla="*/ 1017115 h 2163614"/>
              <a:gd name="connsiteX38" fmla="*/ 7233104 w 12381546"/>
              <a:gd name="connsiteY38" fmla="*/ 1131415 h 2163614"/>
              <a:gd name="connsiteX39" fmla="*/ 7026729 w 12381546"/>
              <a:gd name="connsiteY39" fmla="*/ 1125065 h 2163614"/>
              <a:gd name="connsiteX40" fmla="*/ 6601279 w 12381546"/>
              <a:gd name="connsiteY40" fmla="*/ 1036165 h 2163614"/>
              <a:gd name="connsiteX41" fmla="*/ 6010729 w 12381546"/>
              <a:gd name="connsiteY41" fmla="*/ 1264765 h 2163614"/>
              <a:gd name="connsiteX42" fmla="*/ 5305879 w 12381546"/>
              <a:gd name="connsiteY42" fmla="*/ 1693390 h 2163614"/>
              <a:gd name="connsiteX43" fmla="*/ 4724854 w 12381546"/>
              <a:gd name="connsiteY43" fmla="*/ 2033115 h 2163614"/>
              <a:gd name="connsiteX44" fmla="*/ 4213679 w 12381546"/>
              <a:gd name="connsiteY44" fmla="*/ 2096615 h 2163614"/>
              <a:gd name="connsiteX45" fmla="*/ 3883479 w 12381546"/>
              <a:gd name="connsiteY45" fmla="*/ 1944215 h 2163614"/>
              <a:gd name="connsiteX46" fmla="*/ 3496129 w 12381546"/>
              <a:gd name="connsiteY46" fmla="*/ 1969615 h 2163614"/>
              <a:gd name="connsiteX47" fmla="*/ 3102429 w 12381546"/>
              <a:gd name="connsiteY47" fmla="*/ 1842615 h 2163614"/>
              <a:gd name="connsiteX48" fmla="*/ 2581729 w 12381546"/>
              <a:gd name="connsiteY48" fmla="*/ 1556865 h 2163614"/>
              <a:gd name="connsiteX49" fmla="*/ 2177422 w 12381546"/>
              <a:gd name="connsiteY49" fmla="*/ 1317100 h 2163614"/>
              <a:gd name="connsiteX50" fmla="*/ 2174248 w 12381546"/>
              <a:gd name="connsiteY50" fmla="*/ 1273522 h 2163614"/>
              <a:gd name="connsiteX51" fmla="*/ 2464149 w 12381546"/>
              <a:gd name="connsiteY51" fmla="*/ 1055739 h 2163614"/>
              <a:gd name="connsiteX52" fmla="*/ 2200870 w 12381546"/>
              <a:gd name="connsiteY52" fmla="*/ 939833 h 2163614"/>
              <a:gd name="connsiteX53" fmla="*/ 2056528 w 12381546"/>
              <a:gd name="connsiteY53" fmla="*/ 1099804 h 2163614"/>
              <a:gd name="connsiteX54" fmla="*/ 2174912 w 12381546"/>
              <a:gd name="connsiteY54" fmla="*/ 1278756 h 2163614"/>
              <a:gd name="connsiteX55" fmla="*/ 2177388 w 12381546"/>
              <a:gd name="connsiteY55" fmla="*/ 1308552 h 2163614"/>
              <a:gd name="connsiteX56" fmla="*/ 1121229 w 12381546"/>
              <a:gd name="connsiteY56" fmla="*/ 1810865 h 2163614"/>
              <a:gd name="connsiteX57" fmla="*/ 454 w 12381546"/>
              <a:gd name="connsiteY57" fmla="*/ 2163290 h 2163614"/>
              <a:gd name="connsiteX58" fmla="*/ 3629 w 12381546"/>
              <a:gd name="connsiteY58" fmla="*/ 2137890 h 2163614"/>
              <a:gd name="connsiteX0" fmla="*/ 3629 w 12381546"/>
              <a:gd name="connsiteY0" fmla="*/ 2107437 h 2133161"/>
              <a:gd name="connsiteX1" fmla="*/ 946604 w 12381546"/>
              <a:gd name="connsiteY1" fmla="*/ 1824862 h 2133161"/>
              <a:gd name="connsiteX2" fmla="*/ 2149652 w 12381546"/>
              <a:gd name="connsiteY2" fmla="*/ 1264876 h 2133161"/>
              <a:gd name="connsiteX3" fmla="*/ 2031197 w 12381546"/>
              <a:gd name="connsiteY3" fmla="*/ 1046708 h 2133161"/>
              <a:gd name="connsiteX4" fmla="*/ 2201845 w 12381546"/>
              <a:gd name="connsiteY4" fmla="*/ 881921 h 2133161"/>
              <a:gd name="connsiteX5" fmla="*/ 2500330 w 12381546"/>
              <a:gd name="connsiteY5" fmla="*/ 1030694 h 2133161"/>
              <a:gd name="connsiteX6" fmla="*/ 2188692 w 12381546"/>
              <a:gd name="connsiteY6" fmla="*/ 1268016 h 2133161"/>
              <a:gd name="connsiteX7" fmla="*/ 2857954 w 12381546"/>
              <a:gd name="connsiteY7" fmla="*/ 1656587 h 2133161"/>
              <a:gd name="connsiteX8" fmla="*/ 3432629 w 12381546"/>
              <a:gd name="connsiteY8" fmla="*/ 1901062 h 2133161"/>
              <a:gd name="connsiteX9" fmla="*/ 3880304 w 12381546"/>
              <a:gd name="connsiteY9" fmla="*/ 1885187 h 2133161"/>
              <a:gd name="connsiteX10" fmla="*/ 4143829 w 12381546"/>
              <a:gd name="connsiteY10" fmla="*/ 2024887 h 2133161"/>
              <a:gd name="connsiteX11" fmla="*/ 4451804 w 12381546"/>
              <a:gd name="connsiteY11" fmla="*/ 2043937 h 2133161"/>
              <a:gd name="connsiteX12" fmla="*/ 4991554 w 12381546"/>
              <a:gd name="connsiteY12" fmla="*/ 1862962 h 2133161"/>
              <a:gd name="connsiteX13" fmla="*/ 5705929 w 12381546"/>
              <a:gd name="connsiteY13" fmla="*/ 1370837 h 2133161"/>
              <a:gd name="connsiteX14" fmla="*/ 6544129 w 12381546"/>
              <a:gd name="connsiteY14" fmla="*/ 986662 h 2133161"/>
              <a:gd name="connsiteX15" fmla="*/ 7153729 w 12381546"/>
              <a:gd name="connsiteY15" fmla="*/ 1088262 h 2133161"/>
              <a:gd name="connsiteX16" fmla="*/ 7429954 w 12381546"/>
              <a:gd name="connsiteY16" fmla="*/ 964437 h 2133161"/>
              <a:gd name="connsiteX17" fmla="*/ 8185604 w 12381546"/>
              <a:gd name="connsiteY17" fmla="*/ 1097787 h 2133161"/>
              <a:gd name="connsiteX18" fmla="*/ 8699954 w 12381546"/>
              <a:gd name="connsiteY18" fmla="*/ 1199387 h 2133161"/>
              <a:gd name="connsiteX19" fmla="*/ 8963479 w 12381546"/>
              <a:gd name="connsiteY19" fmla="*/ 1012062 h 2133161"/>
              <a:gd name="connsiteX20" fmla="*/ 9668329 w 12381546"/>
              <a:gd name="connsiteY20" fmla="*/ 853312 h 2133161"/>
              <a:gd name="connsiteX21" fmla="*/ 10328729 w 12381546"/>
              <a:gd name="connsiteY21" fmla="*/ 719962 h 2133161"/>
              <a:gd name="connsiteX22" fmla="*/ 10446204 w 12381546"/>
              <a:gd name="connsiteY22" fmla="*/ 59562 h 2133161"/>
              <a:gd name="connsiteX23" fmla="*/ 10651293 w 12381546"/>
              <a:gd name="connsiteY23" fmla="*/ 469556 h 2133161"/>
              <a:gd name="connsiteX24" fmla="*/ 10862129 w 12381546"/>
              <a:gd name="connsiteY24" fmla="*/ 132587 h 2133161"/>
              <a:gd name="connsiteX25" fmla="*/ 10957002 w 12381546"/>
              <a:gd name="connsiteY25" fmla="*/ 492062 h 2133161"/>
              <a:gd name="connsiteX26" fmla="*/ 12219899 w 12381546"/>
              <a:gd name="connsiteY26" fmla="*/ 803911 h 2133161"/>
              <a:gd name="connsiteX27" fmla="*/ 12217854 w 12381546"/>
              <a:gd name="connsiteY27" fmla="*/ 843787 h 2133161"/>
              <a:gd name="connsiteX28" fmla="*/ 11913054 w 12381546"/>
              <a:gd name="connsiteY28" fmla="*/ 739012 h 2133161"/>
              <a:gd name="connsiteX29" fmla="*/ 10900229 w 12381546"/>
              <a:gd name="connsiteY29" fmla="*/ 497712 h 2133161"/>
              <a:gd name="connsiteX30" fmla="*/ 10816280 w 12381546"/>
              <a:gd name="connsiteY30" fmla="*/ 124139 h 2133161"/>
              <a:gd name="connsiteX31" fmla="*/ 10488717 w 12381546"/>
              <a:gd name="connsiteY31" fmla="*/ 42234 h 2133161"/>
              <a:gd name="connsiteX32" fmla="*/ 10359833 w 12381546"/>
              <a:gd name="connsiteY32" fmla="*/ 743909 h 2133161"/>
              <a:gd name="connsiteX33" fmla="*/ 9668329 w 12381546"/>
              <a:gd name="connsiteY33" fmla="*/ 885062 h 2133161"/>
              <a:gd name="connsiteX34" fmla="*/ 8982529 w 12381546"/>
              <a:gd name="connsiteY34" fmla="*/ 1040637 h 2133161"/>
              <a:gd name="connsiteX35" fmla="*/ 8715829 w 12381546"/>
              <a:gd name="connsiteY35" fmla="*/ 1227962 h 2133161"/>
              <a:gd name="connsiteX36" fmla="*/ 8169729 w 12381546"/>
              <a:gd name="connsiteY36" fmla="*/ 1123187 h 2133161"/>
              <a:gd name="connsiteX37" fmla="*/ 7439479 w 12381546"/>
              <a:gd name="connsiteY37" fmla="*/ 986662 h 2133161"/>
              <a:gd name="connsiteX38" fmla="*/ 7233104 w 12381546"/>
              <a:gd name="connsiteY38" fmla="*/ 1100962 h 2133161"/>
              <a:gd name="connsiteX39" fmla="*/ 7026729 w 12381546"/>
              <a:gd name="connsiteY39" fmla="*/ 1094612 h 2133161"/>
              <a:gd name="connsiteX40" fmla="*/ 6601279 w 12381546"/>
              <a:gd name="connsiteY40" fmla="*/ 1005712 h 2133161"/>
              <a:gd name="connsiteX41" fmla="*/ 6010729 w 12381546"/>
              <a:gd name="connsiteY41" fmla="*/ 1234312 h 2133161"/>
              <a:gd name="connsiteX42" fmla="*/ 5305879 w 12381546"/>
              <a:gd name="connsiteY42" fmla="*/ 1662937 h 2133161"/>
              <a:gd name="connsiteX43" fmla="*/ 4724854 w 12381546"/>
              <a:gd name="connsiteY43" fmla="*/ 2002662 h 2133161"/>
              <a:gd name="connsiteX44" fmla="*/ 4213679 w 12381546"/>
              <a:gd name="connsiteY44" fmla="*/ 2066162 h 2133161"/>
              <a:gd name="connsiteX45" fmla="*/ 3883479 w 12381546"/>
              <a:gd name="connsiteY45" fmla="*/ 1913762 h 2133161"/>
              <a:gd name="connsiteX46" fmla="*/ 3496129 w 12381546"/>
              <a:gd name="connsiteY46" fmla="*/ 1939162 h 2133161"/>
              <a:gd name="connsiteX47" fmla="*/ 3102429 w 12381546"/>
              <a:gd name="connsiteY47" fmla="*/ 1812162 h 2133161"/>
              <a:gd name="connsiteX48" fmla="*/ 2581729 w 12381546"/>
              <a:gd name="connsiteY48" fmla="*/ 1526412 h 2133161"/>
              <a:gd name="connsiteX49" fmla="*/ 2177422 w 12381546"/>
              <a:gd name="connsiteY49" fmla="*/ 1286647 h 2133161"/>
              <a:gd name="connsiteX50" fmla="*/ 2174248 w 12381546"/>
              <a:gd name="connsiteY50" fmla="*/ 1243069 h 2133161"/>
              <a:gd name="connsiteX51" fmla="*/ 2464149 w 12381546"/>
              <a:gd name="connsiteY51" fmla="*/ 1025286 h 2133161"/>
              <a:gd name="connsiteX52" fmla="*/ 2200870 w 12381546"/>
              <a:gd name="connsiteY52" fmla="*/ 909380 h 2133161"/>
              <a:gd name="connsiteX53" fmla="*/ 2056528 w 12381546"/>
              <a:gd name="connsiteY53" fmla="*/ 1069351 h 2133161"/>
              <a:gd name="connsiteX54" fmla="*/ 2174912 w 12381546"/>
              <a:gd name="connsiteY54" fmla="*/ 1248303 h 2133161"/>
              <a:gd name="connsiteX55" fmla="*/ 2177388 w 12381546"/>
              <a:gd name="connsiteY55" fmla="*/ 1278099 h 2133161"/>
              <a:gd name="connsiteX56" fmla="*/ 1121229 w 12381546"/>
              <a:gd name="connsiteY56" fmla="*/ 1780412 h 2133161"/>
              <a:gd name="connsiteX57" fmla="*/ 454 w 12381546"/>
              <a:gd name="connsiteY57" fmla="*/ 2132837 h 2133161"/>
              <a:gd name="connsiteX58" fmla="*/ 3629 w 12381546"/>
              <a:gd name="connsiteY58" fmla="*/ 2107437 h 2133161"/>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816280 w 12381546"/>
              <a:gd name="connsiteY30" fmla="*/ 67371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709228 w 12381546"/>
              <a:gd name="connsiteY30" fmla="*/ 486657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914 h 2076638"/>
              <a:gd name="connsiteX1" fmla="*/ 946604 w 12381546"/>
              <a:gd name="connsiteY1" fmla="*/ 1768339 h 2076638"/>
              <a:gd name="connsiteX2" fmla="*/ 2149652 w 12381546"/>
              <a:gd name="connsiteY2" fmla="*/ 1208353 h 2076638"/>
              <a:gd name="connsiteX3" fmla="*/ 2031197 w 12381546"/>
              <a:gd name="connsiteY3" fmla="*/ 990185 h 2076638"/>
              <a:gd name="connsiteX4" fmla="*/ 2201845 w 12381546"/>
              <a:gd name="connsiteY4" fmla="*/ 825398 h 2076638"/>
              <a:gd name="connsiteX5" fmla="*/ 2500330 w 12381546"/>
              <a:gd name="connsiteY5" fmla="*/ 974171 h 2076638"/>
              <a:gd name="connsiteX6" fmla="*/ 2188692 w 12381546"/>
              <a:gd name="connsiteY6" fmla="*/ 1211493 h 2076638"/>
              <a:gd name="connsiteX7" fmla="*/ 2857954 w 12381546"/>
              <a:gd name="connsiteY7" fmla="*/ 1600064 h 2076638"/>
              <a:gd name="connsiteX8" fmla="*/ 3432629 w 12381546"/>
              <a:gd name="connsiteY8" fmla="*/ 1844539 h 2076638"/>
              <a:gd name="connsiteX9" fmla="*/ 3880304 w 12381546"/>
              <a:gd name="connsiteY9" fmla="*/ 1828664 h 2076638"/>
              <a:gd name="connsiteX10" fmla="*/ 4143829 w 12381546"/>
              <a:gd name="connsiteY10" fmla="*/ 1968364 h 2076638"/>
              <a:gd name="connsiteX11" fmla="*/ 4451804 w 12381546"/>
              <a:gd name="connsiteY11" fmla="*/ 1987414 h 2076638"/>
              <a:gd name="connsiteX12" fmla="*/ 4991554 w 12381546"/>
              <a:gd name="connsiteY12" fmla="*/ 1806439 h 2076638"/>
              <a:gd name="connsiteX13" fmla="*/ 5705929 w 12381546"/>
              <a:gd name="connsiteY13" fmla="*/ 1314314 h 2076638"/>
              <a:gd name="connsiteX14" fmla="*/ 6544129 w 12381546"/>
              <a:gd name="connsiteY14" fmla="*/ 930139 h 2076638"/>
              <a:gd name="connsiteX15" fmla="*/ 7153729 w 12381546"/>
              <a:gd name="connsiteY15" fmla="*/ 1031739 h 2076638"/>
              <a:gd name="connsiteX16" fmla="*/ 7429954 w 12381546"/>
              <a:gd name="connsiteY16" fmla="*/ 907914 h 2076638"/>
              <a:gd name="connsiteX17" fmla="*/ 8185604 w 12381546"/>
              <a:gd name="connsiteY17" fmla="*/ 1041264 h 2076638"/>
              <a:gd name="connsiteX18" fmla="*/ 8699954 w 12381546"/>
              <a:gd name="connsiteY18" fmla="*/ 1142864 h 2076638"/>
              <a:gd name="connsiteX19" fmla="*/ 8963479 w 12381546"/>
              <a:gd name="connsiteY19" fmla="*/ 955539 h 2076638"/>
              <a:gd name="connsiteX20" fmla="*/ 9668329 w 12381546"/>
              <a:gd name="connsiteY20" fmla="*/ 796789 h 2076638"/>
              <a:gd name="connsiteX21" fmla="*/ 10328729 w 12381546"/>
              <a:gd name="connsiteY21" fmla="*/ 663439 h 2076638"/>
              <a:gd name="connsiteX22" fmla="*/ 10446204 w 12381546"/>
              <a:gd name="connsiteY22" fmla="*/ 3039 h 2076638"/>
              <a:gd name="connsiteX23" fmla="*/ 10651293 w 12381546"/>
              <a:gd name="connsiteY23" fmla="*/ 413033 h 2076638"/>
              <a:gd name="connsiteX24" fmla="*/ 10790762 w 12381546"/>
              <a:gd name="connsiteY24" fmla="*/ 308009 h 2076638"/>
              <a:gd name="connsiteX25" fmla="*/ 10957002 w 12381546"/>
              <a:gd name="connsiteY25" fmla="*/ 435539 h 2076638"/>
              <a:gd name="connsiteX26" fmla="*/ 12219899 w 12381546"/>
              <a:gd name="connsiteY26" fmla="*/ 747388 h 2076638"/>
              <a:gd name="connsiteX27" fmla="*/ 12217854 w 12381546"/>
              <a:gd name="connsiteY27" fmla="*/ 787264 h 2076638"/>
              <a:gd name="connsiteX28" fmla="*/ 11913054 w 12381546"/>
              <a:gd name="connsiteY28" fmla="*/ 682489 h 2076638"/>
              <a:gd name="connsiteX29" fmla="*/ 10900229 w 12381546"/>
              <a:gd name="connsiteY29" fmla="*/ 441189 h 2076638"/>
              <a:gd name="connsiteX30" fmla="*/ 10709228 w 12381546"/>
              <a:gd name="connsiteY30" fmla="*/ 486902 h 2076638"/>
              <a:gd name="connsiteX31" fmla="*/ 10488717 w 12381546"/>
              <a:gd name="connsiteY31" fmla="*/ 404997 h 2076638"/>
              <a:gd name="connsiteX32" fmla="*/ 10359833 w 12381546"/>
              <a:gd name="connsiteY32" fmla="*/ 687386 h 2076638"/>
              <a:gd name="connsiteX33" fmla="*/ 9668329 w 12381546"/>
              <a:gd name="connsiteY33" fmla="*/ 828539 h 2076638"/>
              <a:gd name="connsiteX34" fmla="*/ 8982529 w 12381546"/>
              <a:gd name="connsiteY34" fmla="*/ 984114 h 2076638"/>
              <a:gd name="connsiteX35" fmla="*/ 8715829 w 12381546"/>
              <a:gd name="connsiteY35" fmla="*/ 1171439 h 2076638"/>
              <a:gd name="connsiteX36" fmla="*/ 8169729 w 12381546"/>
              <a:gd name="connsiteY36" fmla="*/ 1066664 h 2076638"/>
              <a:gd name="connsiteX37" fmla="*/ 7439479 w 12381546"/>
              <a:gd name="connsiteY37" fmla="*/ 930139 h 2076638"/>
              <a:gd name="connsiteX38" fmla="*/ 7233104 w 12381546"/>
              <a:gd name="connsiteY38" fmla="*/ 1044439 h 2076638"/>
              <a:gd name="connsiteX39" fmla="*/ 7026729 w 12381546"/>
              <a:gd name="connsiteY39" fmla="*/ 1038089 h 2076638"/>
              <a:gd name="connsiteX40" fmla="*/ 6601279 w 12381546"/>
              <a:gd name="connsiteY40" fmla="*/ 949189 h 2076638"/>
              <a:gd name="connsiteX41" fmla="*/ 6010729 w 12381546"/>
              <a:gd name="connsiteY41" fmla="*/ 1177789 h 2076638"/>
              <a:gd name="connsiteX42" fmla="*/ 5305879 w 12381546"/>
              <a:gd name="connsiteY42" fmla="*/ 1606414 h 2076638"/>
              <a:gd name="connsiteX43" fmla="*/ 4724854 w 12381546"/>
              <a:gd name="connsiteY43" fmla="*/ 1946139 h 2076638"/>
              <a:gd name="connsiteX44" fmla="*/ 4213679 w 12381546"/>
              <a:gd name="connsiteY44" fmla="*/ 2009639 h 2076638"/>
              <a:gd name="connsiteX45" fmla="*/ 3883479 w 12381546"/>
              <a:gd name="connsiteY45" fmla="*/ 1857239 h 2076638"/>
              <a:gd name="connsiteX46" fmla="*/ 3496129 w 12381546"/>
              <a:gd name="connsiteY46" fmla="*/ 1882639 h 2076638"/>
              <a:gd name="connsiteX47" fmla="*/ 3102429 w 12381546"/>
              <a:gd name="connsiteY47" fmla="*/ 1755639 h 2076638"/>
              <a:gd name="connsiteX48" fmla="*/ 2581729 w 12381546"/>
              <a:gd name="connsiteY48" fmla="*/ 1469889 h 2076638"/>
              <a:gd name="connsiteX49" fmla="*/ 2177422 w 12381546"/>
              <a:gd name="connsiteY49" fmla="*/ 1230124 h 2076638"/>
              <a:gd name="connsiteX50" fmla="*/ 2174248 w 12381546"/>
              <a:gd name="connsiteY50" fmla="*/ 1186546 h 2076638"/>
              <a:gd name="connsiteX51" fmla="*/ 2464149 w 12381546"/>
              <a:gd name="connsiteY51" fmla="*/ 968763 h 2076638"/>
              <a:gd name="connsiteX52" fmla="*/ 2200870 w 12381546"/>
              <a:gd name="connsiteY52" fmla="*/ 852857 h 2076638"/>
              <a:gd name="connsiteX53" fmla="*/ 2056528 w 12381546"/>
              <a:gd name="connsiteY53" fmla="*/ 1012828 h 2076638"/>
              <a:gd name="connsiteX54" fmla="*/ 2174912 w 12381546"/>
              <a:gd name="connsiteY54" fmla="*/ 1191780 h 2076638"/>
              <a:gd name="connsiteX55" fmla="*/ 2177388 w 12381546"/>
              <a:gd name="connsiteY55" fmla="*/ 1221576 h 2076638"/>
              <a:gd name="connsiteX56" fmla="*/ 1121229 w 12381546"/>
              <a:gd name="connsiteY56" fmla="*/ 1723889 h 2076638"/>
              <a:gd name="connsiteX57" fmla="*/ 454 w 12381546"/>
              <a:gd name="connsiteY57" fmla="*/ 2076314 h 2076638"/>
              <a:gd name="connsiteX58" fmla="*/ 3629 w 12381546"/>
              <a:gd name="connsiteY58" fmla="*/ 2050914 h 2076638"/>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709228 w 12381546"/>
              <a:gd name="connsiteY29" fmla="*/ 491736 h 2081472"/>
              <a:gd name="connsiteX30" fmla="*/ 10488717 w 12381546"/>
              <a:gd name="connsiteY30" fmla="*/ 409831 h 2081472"/>
              <a:gd name="connsiteX31" fmla="*/ 10359833 w 12381546"/>
              <a:gd name="connsiteY31" fmla="*/ 692220 h 2081472"/>
              <a:gd name="connsiteX32" fmla="*/ 9668329 w 12381546"/>
              <a:gd name="connsiteY32" fmla="*/ 833373 h 2081472"/>
              <a:gd name="connsiteX33" fmla="*/ 8982529 w 12381546"/>
              <a:gd name="connsiteY33" fmla="*/ 988948 h 2081472"/>
              <a:gd name="connsiteX34" fmla="*/ 8715829 w 12381546"/>
              <a:gd name="connsiteY34" fmla="*/ 1176273 h 2081472"/>
              <a:gd name="connsiteX35" fmla="*/ 8169729 w 12381546"/>
              <a:gd name="connsiteY35" fmla="*/ 1071498 h 2081472"/>
              <a:gd name="connsiteX36" fmla="*/ 7439479 w 12381546"/>
              <a:gd name="connsiteY36" fmla="*/ 934973 h 2081472"/>
              <a:gd name="connsiteX37" fmla="*/ 7233104 w 12381546"/>
              <a:gd name="connsiteY37" fmla="*/ 1049273 h 2081472"/>
              <a:gd name="connsiteX38" fmla="*/ 7026729 w 12381546"/>
              <a:gd name="connsiteY38" fmla="*/ 1042923 h 2081472"/>
              <a:gd name="connsiteX39" fmla="*/ 6601279 w 12381546"/>
              <a:gd name="connsiteY39" fmla="*/ 954023 h 2081472"/>
              <a:gd name="connsiteX40" fmla="*/ 6010729 w 12381546"/>
              <a:gd name="connsiteY40" fmla="*/ 1182623 h 2081472"/>
              <a:gd name="connsiteX41" fmla="*/ 5305879 w 12381546"/>
              <a:gd name="connsiteY41" fmla="*/ 1611248 h 2081472"/>
              <a:gd name="connsiteX42" fmla="*/ 4724854 w 12381546"/>
              <a:gd name="connsiteY42" fmla="*/ 1950973 h 2081472"/>
              <a:gd name="connsiteX43" fmla="*/ 4213679 w 12381546"/>
              <a:gd name="connsiteY43" fmla="*/ 2014473 h 2081472"/>
              <a:gd name="connsiteX44" fmla="*/ 3883479 w 12381546"/>
              <a:gd name="connsiteY44" fmla="*/ 1862073 h 2081472"/>
              <a:gd name="connsiteX45" fmla="*/ 3496129 w 12381546"/>
              <a:gd name="connsiteY45" fmla="*/ 1887473 h 2081472"/>
              <a:gd name="connsiteX46" fmla="*/ 3102429 w 12381546"/>
              <a:gd name="connsiteY46" fmla="*/ 1760473 h 2081472"/>
              <a:gd name="connsiteX47" fmla="*/ 2581729 w 12381546"/>
              <a:gd name="connsiteY47" fmla="*/ 1474723 h 2081472"/>
              <a:gd name="connsiteX48" fmla="*/ 2177422 w 12381546"/>
              <a:gd name="connsiteY48" fmla="*/ 1234958 h 2081472"/>
              <a:gd name="connsiteX49" fmla="*/ 2174248 w 12381546"/>
              <a:gd name="connsiteY49" fmla="*/ 1191380 h 2081472"/>
              <a:gd name="connsiteX50" fmla="*/ 2464149 w 12381546"/>
              <a:gd name="connsiteY50" fmla="*/ 973597 h 2081472"/>
              <a:gd name="connsiteX51" fmla="*/ 2200870 w 12381546"/>
              <a:gd name="connsiteY51" fmla="*/ 857691 h 2081472"/>
              <a:gd name="connsiteX52" fmla="*/ 2056528 w 12381546"/>
              <a:gd name="connsiteY52" fmla="*/ 1017662 h 2081472"/>
              <a:gd name="connsiteX53" fmla="*/ 2174912 w 12381546"/>
              <a:gd name="connsiteY53" fmla="*/ 1196614 h 2081472"/>
              <a:gd name="connsiteX54" fmla="*/ 2177388 w 12381546"/>
              <a:gd name="connsiteY54" fmla="*/ 1226410 h 2081472"/>
              <a:gd name="connsiteX55" fmla="*/ 1121229 w 12381546"/>
              <a:gd name="connsiteY55" fmla="*/ 1728723 h 2081472"/>
              <a:gd name="connsiteX56" fmla="*/ 454 w 12381546"/>
              <a:gd name="connsiteY56" fmla="*/ 2081148 h 2081472"/>
              <a:gd name="connsiteX57" fmla="*/ 3629 w 12381546"/>
              <a:gd name="connsiteY57" fmla="*/ 2055748 h 2081472"/>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488717 w 12381546"/>
              <a:gd name="connsiteY29" fmla="*/ 409831 h 2081472"/>
              <a:gd name="connsiteX30" fmla="*/ 10359833 w 12381546"/>
              <a:gd name="connsiteY30" fmla="*/ 692220 h 2081472"/>
              <a:gd name="connsiteX31" fmla="*/ 9668329 w 12381546"/>
              <a:gd name="connsiteY31" fmla="*/ 833373 h 2081472"/>
              <a:gd name="connsiteX32" fmla="*/ 8982529 w 12381546"/>
              <a:gd name="connsiteY32" fmla="*/ 988948 h 2081472"/>
              <a:gd name="connsiteX33" fmla="*/ 8715829 w 12381546"/>
              <a:gd name="connsiteY33" fmla="*/ 1176273 h 2081472"/>
              <a:gd name="connsiteX34" fmla="*/ 8169729 w 12381546"/>
              <a:gd name="connsiteY34" fmla="*/ 1071498 h 2081472"/>
              <a:gd name="connsiteX35" fmla="*/ 7439479 w 12381546"/>
              <a:gd name="connsiteY35" fmla="*/ 934973 h 2081472"/>
              <a:gd name="connsiteX36" fmla="*/ 7233104 w 12381546"/>
              <a:gd name="connsiteY36" fmla="*/ 1049273 h 2081472"/>
              <a:gd name="connsiteX37" fmla="*/ 7026729 w 12381546"/>
              <a:gd name="connsiteY37" fmla="*/ 1042923 h 2081472"/>
              <a:gd name="connsiteX38" fmla="*/ 6601279 w 12381546"/>
              <a:gd name="connsiteY38" fmla="*/ 954023 h 2081472"/>
              <a:gd name="connsiteX39" fmla="*/ 6010729 w 12381546"/>
              <a:gd name="connsiteY39" fmla="*/ 1182623 h 2081472"/>
              <a:gd name="connsiteX40" fmla="*/ 5305879 w 12381546"/>
              <a:gd name="connsiteY40" fmla="*/ 1611248 h 2081472"/>
              <a:gd name="connsiteX41" fmla="*/ 4724854 w 12381546"/>
              <a:gd name="connsiteY41" fmla="*/ 1950973 h 2081472"/>
              <a:gd name="connsiteX42" fmla="*/ 4213679 w 12381546"/>
              <a:gd name="connsiteY42" fmla="*/ 2014473 h 2081472"/>
              <a:gd name="connsiteX43" fmla="*/ 3883479 w 12381546"/>
              <a:gd name="connsiteY43" fmla="*/ 1862073 h 2081472"/>
              <a:gd name="connsiteX44" fmla="*/ 3496129 w 12381546"/>
              <a:gd name="connsiteY44" fmla="*/ 1887473 h 2081472"/>
              <a:gd name="connsiteX45" fmla="*/ 3102429 w 12381546"/>
              <a:gd name="connsiteY45" fmla="*/ 1760473 h 2081472"/>
              <a:gd name="connsiteX46" fmla="*/ 2581729 w 12381546"/>
              <a:gd name="connsiteY46" fmla="*/ 1474723 h 2081472"/>
              <a:gd name="connsiteX47" fmla="*/ 2177422 w 12381546"/>
              <a:gd name="connsiteY47" fmla="*/ 1234958 h 2081472"/>
              <a:gd name="connsiteX48" fmla="*/ 2174248 w 12381546"/>
              <a:gd name="connsiteY48" fmla="*/ 1191380 h 2081472"/>
              <a:gd name="connsiteX49" fmla="*/ 2464149 w 12381546"/>
              <a:gd name="connsiteY49" fmla="*/ 973597 h 2081472"/>
              <a:gd name="connsiteX50" fmla="*/ 2200870 w 12381546"/>
              <a:gd name="connsiteY50" fmla="*/ 857691 h 2081472"/>
              <a:gd name="connsiteX51" fmla="*/ 2056528 w 12381546"/>
              <a:gd name="connsiteY51" fmla="*/ 1017662 h 2081472"/>
              <a:gd name="connsiteX52" fmla="*/ 2174912 w 12381546"/>
              <a:gd name="connsiteY52" fmla="*/ 1196614 h 2081472"/>
              <a:gd name="connsiteX53" fmla="*/ 2177388 w 12381546"/>
              <a:gd name="connsiteY53" fmla="*/ 1226410 h 2081472"/>
              <a:gd name="connsiteX54" fmla="*/ 1121229 w 12381546"/>
              <a:gd name="connsiteY54" fmla="*/ 1728723 h 2081472"/>
              <a:gd name="connsiteX55" fmla="*/ 454 w 12381546"/>
              <a:gd name="connsiteY55" fmla="*/ 2081148 h 2081472"/>
              <a:gd name="connsiteX56" fmla="*/ 3629 w 12381546"/>
              <a:gd name="connsiteY56" fmla="*/ 2055748 h 2081472"/>
              <a:gd name="connsiteX0" fmla="*/ 3629 w 12381546"/>
              <a:gd name="connsiteY0" fmla="*/ 1746554 h 1772278"/>
              <a:gd name="connsiteX1" fmla="*/ 946604 w 12381546"/>
              <a:gd name="connsiteY1" fmla="*/ 1463979 h 1772278"/>
              <a:gd name="connsiteX2" fmla="*/ 2149652 w 12381546"/>
              <a:gd name="connsiteY2" fmla="*/ 903993 h 1772278"/>
              <a:gd name="connsiteX3" fmla="*/ 2031197 w 12381546"/>
              <a:gd name="connsiteY3" fmla="*/ 685825 h 1772278"/>
              <a:gd name="connsiteX4" fmla="*/ 2201845 w 12381546"/>
              <a:gd name="connsiteY4" fmla="*/ 521038 h 1772278"/>
              <a:gd name="connsiteX5" fmla="*/ 2500330 w 12381546"/>
              <a:gd name="connsiteY5" fmla="*/ 669811 h 1772278"/>
              <a:gd name="connsiteX6" fmla="*/ 2188692 w 12381546"/>
              <a:gd name="connsiteY6" fmla="*/ 907133 h 1772278"/>
              <a:gd name="connsiteX7" fmla="*/ 2857954 w 12381546"/>
              <a:gd name="connsiteY7" fmla="*/ 1295704 h 1772278"/>
              <a:gd name="connsiteX8" fmla="*/ 3432629 w 12381546"/>
              <a:gd name="connsiteY8" fmla="*/ 1540179 h 1772278"/>
              <a:gd name="connsiteX9" fmla="*/ 3880304 w 12381546"/>
              <a:gd name="connsiteY9" fmla="*/ 1524304 h 1772278"/>
              <a:gd name="connsiteX10" fmla="*/ 4143829 w 12381546"/>
              <a:gd name="connsiteY10" fmla="*/ 1664004 h 1772278"/>
              <a:gd name="connsiteX11" fmla="*/ 4451804 w 12381546"/>
              <a:gd name="connsiteY11" fmla="*/ 1683054 h 1772278"/>
              <a:gd name="connsiteX12" fmla="*/ 4991554 w 12381546"/>
              <a:gd name="connsiteY12" fmla="*/ 1502079 h 1772278"/>
              <a:gd name="connsiteX13" fmla="*/ 5705929 w 12381546"/>
              <a:gd name="connsiteY13" fmla="*/ 1009954 h 1772278"/>
              <a:gd name="connsiteX14" fmla="*/ 6544129 w 12381546"/>
              <a:gd name="connsiteY14" fmla="*/ 625779 h 1772278"/>
              <a:gd name="connsiteX15" fmla="*/ 7153729 w 12381546"/>
              <a:gd name="connsiteY15" fmla="*/ 727379 h 1772278"/>
              <a:gd name="connsiteX16" fmla="*/ 7429954 w 12381546"/>
              <a:gd name="connsiteY16" fmla="*/ 603554 h 1772278"/>
              <a:gd name="connsiteX17" fmla="*/ 8185604 w 12381546"/>
              <a:gd name="connsiteY17" fmla="*/ 736904 h 1772278"/>
              <a:gd name="connsiteX18" fmla="*/ 8699954 w 12381546"/>
              <a:gd name="connsiteY18" fmla="*/ 838504 h 1772278"/>
              <a:gd name="connsiteX19" fmla="*/ 8963479 w 12381546"/>
              <a:gd name="connsiteY19" fmla="*/ 651179 h 1772278"/>
              <a:gd name="connsiteX20" fmla="*/ 9668329 w 12381546"/>
              <a:gd name="connsiteY20" fmla="*/ 492429 h 1772278"/>
              <a:gd name="connsiteX21" fmla="*/ 10328729 w 12381546"/>
              <a:gd name="connsiteY21" fmla="*/ 359079 h 1772278"/>
              <a:gd name="connsiteX22" fmla="*/ 10446204 w 12381546"/>
              <a:gd name="connsiteY22" fmla="*/ 64439 h 1772278"/>
              <a:gd name="connsiteX23" fmla="*/ 10790762 w 12381546"/>
              <a:gd name="connsiteY23" fmla="*/ 3649 h 1772278"/>
              <a:gd name="connsiteX24" fmla="*/ 10957002 w 12381546"/>
              <a:gd name="connsiteY24" fmla="*/ 131179 h 1772278"/>
              <a:gd name="connsiteX25" fmla="*/ 12219899 w 12381546"/>
              <a:gd name="connsiteY25" fmla="*/ 443028 h 1772278"/>
              <a:gd name="connsiteX26" fmla="*/ 12217854 w 12381546"/>
              <a:gd name="connsiteY26" fmla="*/ 482904 h 1772278"/>
              <a:gd name="connsiteX27" fmla="*/ 11913054 w 12381546"/>
              <a:gd name="connsiteY27" fmla="*/ 378129 h 1772278"/>
              <a:gd name="connsiteX28" fmla="*/ 10900229 w 12381546"/>
              <a:gd name="connsiteY28" fmla="*/ 136829 h 1772278"/>
              <a:gd name="connsiteX29" fmla="*/ 10488717 w 12381546"/>
              <a:gd name="connsiteY29" fmla="*/ 100637 h 1772278"/>
              <a:gd name="connsiteX30" fmla="*/ 10359833 w 12381546"/>
              <a:gd name="connsiteY30" fmla="*/ 383026 h 1772278"/>
              <a:gd name="connsiteX31" fmla="*/ 9668329 w 12381546"/>
              <a:gd name="connsiteY31" fmla="*/ 524179 h 1772278"/>
              <a:gd name="connsiteX32" fmla="*/ 8982529 w 12381546"/>
              <a:gd name="connsiteY32" fmla="*/ 679754 h 1772278"/>
              <a:gd name="connsiteX33" fmla="*/ 8715829 w 12381546"/>
              <a:gd name="connsiteY33" fmla="*/ 867079 h 1772278"/>
              <a:gd name="connsiteX34" fmla="*/ 8169729 w 12381546"/>
              <a:gd name="connsiteY34" fmla="*/ 762304 h 1772278"/>
              <a:gd name="connsiteX35" fmla="*/ 7439479 w 12381546"/>
              <a:gd name="connsiteY35" fmla="*/ 625779 h 1772278"/>
              <a:gd name="connsiteX36" fmla="*/ 7233104 w 12381546"/>
              <a:gd name="connsiteY36" fmla="*/ 740079 h 1772278"/>
              <a:gd name="connsiteX37" fmla="*/ 7026729 w 12381546"/>
              <a:gd name="connsiteY37" fmla="*/ 733729 h 1772278"/>
              <a:gd name="connsiteX38" fmla="*/ 6601279 w 12381546"/>
              <a:gd name="connsiteY38" fmla="*/ 644829 h 1772278"/>
              <a:gd name="connsiteX39" fmla="*/ 6010729 w 12381546"/>
              <a:gd name="connsiteY39" fmla="*/ 873429 h 1772278"/>
              <a:gd name="connsiteX40" fmla="*/ 5305879 w 12381546"/>
              <a:gd name="connsiteY40" fmla="*/ 1302054 h 1772278"/>
              <a:gd name="connsiteX41" fmla="*/ 4724854 w 12381546"/>
              <a:gd name="connsiteY41" fmla="*/ 1641779 h 1772278"/>
              <a:gd name="connsiteX42" fmla="*/ 4213679 w 12381546"/>
              <a:gd name="connsiteY42" fmla="*/ 1705279 h 1772278"/>
              <a:gd name="connsiteX43" fmla="*/ 3883479 w 12381546"/>
              <a:gd name="connsiteY43" fmla="*/ 1552879 h 1772278"/>
              <a:gd name="connsiteX44" fmla="*/ 3496129 w 12381546"/>
              <a:gd name="connsiteY44" fmla="*/ 1578279 h 1772278"/>
              <a:gd name="connsiteX45" fmla="*/ 3102429 w 12381546"/>
              <a:gd name="connsiteY45" fmla="*/ 1451279 h 1772278"/>
              <a:gd name="connsiteX46" fmla="*/ 2581729 w 12381546"/>
              <a:gd name="connsiteY46" fmla="*/ 1165529 h 1772278"/>
              <a:gd name="connsiteX47" fmla="*/ 2177422 w 12381546"/>
              <a:gd name="connsiteY47" fmla="*/ 925764 h 1772278"/>
              <a:gd name="connsiteX48" fmla="*/ 2174248 w 12381546"/>
              <a:gd name="connsiteY48" fmla="*/ 882186 h 1772278"/>
              <a:gd name="connsiteX49" fmla="*/ 2464149 w 12381546"/>
              <a:gd name="connsiteY49" fmla="*/ 664403 h 1772278"/>
              <a:gd name="connsiteX50" fmla="*/ 2200870 w 12381546"/>
              <a:gd name="connsiteY50" fmla="*/ 548497 h 1772278"/>
              <a:gd name="connsiteX51" fmla="*/ 2056528 w 12381546"/>
              <a:gd name="connsiteY51" fmla="*/ 708468 h 1772278"/>
              <a:gd name="connsiteX52" fmla="*/ 2174912 w 12381546"/>
              <a:gd name="connsiteY52" fmla="*/ 887420 h 1772278"/>
              <a:gd name="connsiteX53" fmla="*/ 2177388 w 12381546"/>
              <a:gd name="connsiteY53" fmla="*/ 917216 h 1772278"/>
              <a:gd name="connsiteX54" fmla="*/ 1121229 w 12381546"/>
              <a:gd name="connsiteY54" fmla="*/ 1419529 h 1772278"/>
              <a:gd name="connsiteX55" fmla="*/ 454 w 12381546"/>
              <a:gd name="connsiteY55" fmla="*/ 1771954 h 1772278"/>
              <a:gd name="connsiteX56" fmla="*/ 3629 w 12381546"/>
              <a:gd name="connsiteY56" fmla="*/ 1746554 h 1772278"/>
              <a:gd name="connsiteX0" fmla="*/ 3629 w 12381546"/>
              <a:gd name="connsiteY0" fmla="*/ 1711682 h 1737406"/>
              <a:gd name="connsiteX1" fmla="*/ 946604 w 12381546"/>
              <a:gd name="connsiteY1" fmla="*/ 1429107 h 1737406"/>
              <a:gd name="connsiteX2" fmla="*/ 2149652 w 12381546"/>
              <a:gd name="connsiteY2" fmla="*/ 869121 h 1737406"/>
              <a:gd name="connsiteX3" fmla="*/ 2031197 w 12381546"/>
              <a:gd name="connsiteY3" fmla="*/ 650953 h 1737406"/>
              <a:gd name="connsiteX4" fmla="*/ 2201845 w 12381546"/>
              <a:gd name="connsiteY4" fmla="*/ 486166 h 1737406"/>
              <a:gd name="connsiteX5" fmla="*/ 2500330 w 12381546"/>
              <a:gd name="connsiteY5" fmla="*/ 634939 h 1737406"/>
              <a:gd name="connsiteX6" fmla="*/ 2188692 w 12381546"/>
              <a:gd name="connsiteY6" fmla="*/ 872261 h 1737406"/>
              <a:gd name="connsiteX7" fmla="*/ 2857954 w 12381546"/>
              <a:gd name="connsiteY7" fmla="*/ 1260832 h 1737406"/>
              <a:gd name="connsiteX8" fmla="*/ 3432629 w 12381546"/>
              <a:gd name="connsiteY8" fmla="*/ 1505307 h 1737406"/>
              <a:gd name="connsiteX9" fmla="*/ 3880304 w 12381546"/>
              <a:gd name="connsiteY9" fmla="*/ 1489432 h 1737406"/>
              <a:gd name="connsiteX10" fmla="*/ 4143829 w 12381546"/>
              <a:gd name="connsiteY10" fmla="*/ 1629132 h 1737406"/>
              <a:gd name="connsiteX11" fmla="*/ 4451804 w 12381546"/>
              <a:gd name="connsiteY11" fmla="*/ 1648182 h 1737406"/>
              <a:gd name="connsiteX12" fmla="*/ 4991554 w 12381546"/>
              <a:gd name="connsiteY12" fmla="*/ 1467207 h 1737406"/>
              <a:gd name="connsiteX13" fmla="*/ 5705929 w 12381546"/>
              <a:gd name="connsiteY13" fmla="*/ 975082 h 1737406"/>
              <a:gd name="connsiteX14" fmla="*/ 6544129 w 12381546"/>
              <a:gd name="connsiteY14" fmla="*/ 590907 h 1737406"/>
              <a:gd name="connsiteX15" fmla="*/ 7153729 w 12381546"/>
              <a:gd name="connsiteY15" fmla="*/ 692507 h 1737406"/>
              <a:gd name="connsiteX16" fmla="*/ 7429954 w 12381546"/>
              <a:gd name="connsiteY16" fmla="*/ 568682 h 1737406"/>
              <a:gd name="connsiteX17" fmla="*/ 8185604 w 12381546"/>
              <a:gd name="connsiteY17" fmla="*/ 702032 h 1737406"/>
              <a:gd name="connsiteX18" fmla="*/ 8699954 w 12381546"/>
              <a:gd name="connsiteY18" fmla="*/ 803632 h 1737406"/>
              <a:gd name="connsiteX19" fmla="*/ 8963479 w 12381546"/>
              <a:gd name="connsiteY19" fmla="*/ 616307 h 1737406"/>
              <a:gd name="connsiteX20" fmla="*/ 9668329 w 12381546"/>
              <a:gd name="connsiteY20" fmla="*/ 457557 h 1737406"/>
              <a:gd name="connsiteX21" fmla="*/ 10328729 w 12381546"/>
              <a:gd name="connsiteY21" fmla="*/ 324207 h 1737406"/>
              <a:gd name="connsiteX22" fmla="*/ 10446204 w 12381546"/>
              <a:gd name="connsiteY22" fmla="*/ 29567 h 1737406"/>
              <a:gd name="connsiteX23" fmla="*/ 10683710 w 12381546"/>
              <a:gd name="connsiteY23" fmla="*/ 17843 h 1737406"/>
              <a:gd name="connsiteX24" fmla="*/ 10957002 w 12381546"/>
              <a:gd name="connsiteY24" fmla="*/ 96307 h 1737406"/>
              <a:gd name="connsiteX25" fmla="*/ 12219899 w 12381546"/>
              <a:gd name="connsiteY25" fmla="*/ 408156 h 1737406"/>
              <a:gd name="connsiteX26" fmla="*/ 12217854 w 12381546"/>
              <a:gd name="connsiteY26" fmla="*/ 448032 h 1737406"/>
              <a:gd name="connsiteX27" fmla="*/ 11913054 w 12381546"/>
              <a:gd name="connsiteY27" fmla="*/ 343257 h 1737406"/>
              <a:gd name="connsiteX28" fmla="*/ 10900229 w 12381546"/>
              <a:gd name="connsiteY28" fmla="*/ 101957 h 1737406"/>
              <a:gd name="connsiteX29" fmla="*/ 10488717 w 12381546"/>
              <a:gd name="connsiteY29" fmla="*/ 65765 h 1737406"/>
              <a:gd name="connsiteX30" fmla="*/ 10359833 w 12381546"/>
              <a:gd name="connsiteY30" fmla="*/ 348154 h 1737406"/>
              <a:gd name="connsiteX31" fmla="*/ 9668329 w 12381546"/>
              <a:gd name="connsiteY31" fmla="*/ 489307 h 1737406"/>
              <a:gd name="connsiteX32" fmla="*/ 8982529 w 12381546"/>
              <a:gd name="connsiteY32" fmla="*/ 644882 h 1737406"/>
              <a:gd name="connsiteX33" fmla="*/ 8715829 w 12381546"/>
              <a:gd name="connsiteY33" fmla="*/ 832207 h 1737406"/>
              <a:gd name="connsiteX34" fmla="*/ 8169729 w 12381546"/>
              <a:gd name="connsiteY34" fmla="*/ 727432 h 1737406"/>
              <a:gd name="connsiteX35" fmla="*/ 7439479 w 12381546"/>
              <a:gd name="connsiteY35" fmla="*/ 590907 h 1737406"/>
              <a:gd name="connsiteX36" fmla="*/ 7233104 w 12381546"/>
              <a:gd name="connsiteY36" fmla="*/ 705207 h 1737406"/>
              <a:gd name="connsiteX37" fmla="*/ 7026729 w 12381546"/>
              <a:gd name="connsiteY37" fmla="*/ 698857 h 1737406"/>
              <a:gd name="connsiteX38" fmla="*/ 6601279 w 12381546"/>
              <a:gd name="connsiteY38" fmla="*/ 609957 h 1737406"/>
              <a:gd name="connsiteX39" fmla="*/ 6010729 w 12381546"/>
              <a:gd name="connsiteY39" fmla="*/ 838557 h 1737406"/>
              <a:gd name="connsiteX40" fmla="*/ 5305879 w 12381546"/>
              <a:gd name="connsiteY40" fmla="*/ 1267182 h 1737406"/>
              <a:gd name="connsiteX41" fmla="*/ 4724854 w 12381546"/>
              <a:gd name="connsiteY41" fmla="*/ 1606907 h 1737406"/>
              <a:gd name="connsiteX42" fmla="*/ 4213679 w 12381546"/>
              <a:gd name="connsiteY42" fmla="*/ 1670407 h 1737406"/>
              <a:gd name="connsiteX43" fmla="*/ 3883479 w 12381546"/>
              <a:gd name="connsiteY43" fmla="*/ 1518007 h 1737406"/>
              <a:gd name="connsiteX44" fmla="*/ 3496129 w 12381546"/>
              <a:gd name="connsiteY44" fmla="*/ 1543407 h 1737406"/>
              <a:gd name="connsiteX45" fmla="*/ 3102429 w 12381546"/>
              <a:gd name="connsiteY45" fmla="*/ 1416407 h 1737406"/>
              <a:gd name="connsiteX46" fmla="*/ 2581729 w 12381546"/>
              <a:gd name="connsiteY46" fmla="*/ 1130657 h 1737406"/>
              <a:gd name="connsiteX47" fmla="*/ 2177422 w 12381546"/>
              <a:gd name="connsiteY47" fmla="*/ 890892 h 1737406"/>
              <a:gd name="connsiteX48" fmla="*/ 2174248 w 12381546"/>
              <a:gd name="connsiteY48" fmla="*/ 847314 h 1737406"/>
              <a:gd name="connsiteX49" fmla="*/ 2464149 w 12381546"/>
              <a:gd name="connsiteY49" fmla="*/ 629531 h 1737406"/>
              <a:gd name="connsiteX50" fmla="*/ 2200870 w 12381546"/>
              <a:gd name="connsiteY50" fmla="*/ 513625 h 1737406"/>
              <a:gd name="connsiteX51" fmla="*/ 2056528 w 12381546"/>
              <a:gd name="connsiteY51" fmla="*/ 673596 h 1737406"/>
              <a:gd name="connsiteX52" fmla="*/ 2174912 w 12381546"/>
              <a:gd name="connsiteY52" fmla="*/ 852548 h 1737406"/>
              <a:gd name="connsiteX53" fmla="*/ 2177388 w 12381546"/>
              <a:gd name="connsiteY53" fmla="*/ 882344 h 1737406"/>
              <a:gd name="connsiteX54" fmla="*/ 1121229 w 12381546"/>
              <a:gd name="connsiteY54" fmla="*/ 1384657 h 1737406"/>
              <a:gd name="connsiteX55" fmla="*/ 454 w 12381546"/>
              <a:gd name="connsiteY55" fmla="*/ 1737082 h 1737406"/>
              <a:gd name="connsiteX56" fmla="*/ 3629 w 12381546"/>
              <a:gd name="connsiteY56" fmla="*/ 1711682 h 1737406"/>
              <a:gd name="connsiteX0" fmla="*/ 3629 w 12323777"/>
              <a:gd name="connsiteY0" fmla="*/ 1710967 h 1736691"/>
              <a:gd name="connsiteX1" fmla="*/ 946604 w 12323777"/>
              <a:gd name="connsiteY1" fmla="*/ 1428392 h 1736691"/>
              <a:gd name="connsiteX2" fmla="*/ 2149652 w 12323777"/>
              <a:gd name="connsiteY2" fmla="*/ 868406 h 1736691"/>
              <a:gd name="connsiteX3" fmla="*/ 2031197 w 12323777"/>
              <a:gd name="connsiteY3" fmla="*/ 650238 h 1736691"/>
              <a:gd name="connsiteX4" fmla="*/ 2201845 w 12323777"/>
              <a:gd name="connsiteY4" fmla="*/ 485451 h 1736691"/>
              <a:gd name="connsiteX5" fmla="*/ 2500330 w 12323777"/>
              <a:gd name="connsiteY5" fmla="*/ 634224 h 1736691"/>
              <a:gd name="connsiteX6" fmla="*/ 2188692 w 12323777"/>
              <a:gd name="connsiteY6" fmla="*/ 871546 h 1736691"/>
              <a:gd name="connsiteX7" fmla="*/ 2857954 w 12323777"/>
              <a:gd name="connsiteY7" fmla="*/ 1260117 h 1736691"/>
              <a:gd name="connsiteX8" fmla="*/ 3432629 w 12323777"/>
              <a:gd name="connsiteY8" fmla="*/ 1504592 h 1736691"/>
              <a:gd name="connsiteX9" fmla="*/ 3880304 w 12323777"/>
              <a:gd name="connsiteY9" fmla="*/ 1488717 h 1736691"/>
              <a:gd name="connsiteX10" fmla="*/ 4143829 w 12323777"/>
              <a:gd name="connsiteY10" fmla="*/ 1628417 h 1736691"/>
              <a:gd name="connsiteX11" fmla="*/ 4451804 w 12323777"/>
              <a:gd name="connsiteY11" fmla="*/ 1647467 h 1736691"/>
              <a:gd name="connsiteX12" fmla="*/ 4991554 w 12323777"/>
              <a:gd name="connsiteY12" fmla="*/ 1466492 h 1736691"/>
              <a:gd name="connsiteX13" fmla="*/ 5705929 w 12323777"/>
              <a:gd name="connsiteY13" fmla="*/ 974367 h 1736691"/>
              <a:gd name="connsiteX14" fmla="*/ 6544129 w 12323777"/>
              <a:gd name="connsiteY14" fmla="*/ 590192 h 1736691"/>
              <a:gd name="connsiteX15" fmla="*/ 7153729 w 12323777"/>
              <a:gd name="connsiteY15" fmla="*/ 691792 h 1736691"/>
              <a:gd name="connsiteX16" fmla="*/ 7429954 w 12323777"/>
              <a:gd name="connsiteY16" fmla="*/ 567967 h 1736691"/>
              <a:gd name="connsiteX17" fmla="*/ 8185604 w 12323777"/>
              <a:gd name="connsiteY17" fmla="*/ 701317 h 1736691"/>
              <a:gd name="connsiteX18" fmla="*/ 8699954 w 12323777"/>
              <a:gd name="connsiteY18" fmla="*/ 802917 h 1736691"/>
              <a:gd name="connsiteX19" fmla="*/ 8963479 w 12323777"/>
              <a:gd name="connsiteY19" fmla="*/ 615592 h 1736691"/>
              <a:gd name="connsiteX20" fmla="*/ 9668329 w 12323777"/>
              <a:gd name="connsiteY20" fmla="*/ 456842 h 1736691"/>
              <a:gd name="connsiteX21" fmla="*/ 10328729 w 12323777"/>
              <a:gd name="connsiteY21" fmla="*/ 323492 h 1736691"/>
              <a:gd name="connsiteX22" fmla="*/ 10446204 w 12323777"/>
              <a:gd name="connsiteY22" fmla="*/ 28852 h 1736691"/>
              <a:gd name="connsiteX23" fmla="*/ 10683710 w 12323777"/>
              <a:gd name="connsiteY23" fmla="*/ 17128 h 1736691"/>
              <a:gd name="connsiteX24" fmla="*/ 10974844 w 12323777"/>
              <a:gd name="connsiteY24" fmla="*/ 82211 h 1736691"/>
              <a:gd name="connsiteX25" fmla="*/ 12219899 w 12323777"/>
              <a:gd name="connsiteY25" fmla="*/ 407441 h 1736691"/>
              <a:gd name="connsiteX26" fmla="*/ 12217854 w 12323777"/>
              <a:gd name="connsiteY26" fmla="*/ 447317 h 1736691"/>
              <a:gd name="connsiteX27" fmla="*/ 11913054 w 12323777"/>
              <a:gd name="connsiteY27" fmla="*/ 342542 h 1736691"/>
              <a:gd name="connsiteX28" fmla="*/ 10900229 w 12323777"/>
              <a:gd name="connsiteY28" fmla="*/ 101242 h 1736691"/>
              <a:gd name="connsiteX29" fmla="*/ 10488717 w 12323777"/>
              <a:gd name="connsiteY29" fmla="*/ 65050 h 1736691"/>
              <a:gd name="connsiteX30" fmla="*/ 10359833 w 12323777"/>
              <a:gd name="connsiteY30" fmla="*/ 347439 h 1736691"/>
              <a:gd name="connsiteX31" fmla="*/ 9668329 w 12323777"/>
              <a:gd name="connsiteY31" fmla="*/ 488592 h 1736691"/>
              <a:gd name="connsiteX32" fmla="*/ 8982529 w 12323777"/>
              <a:gd name="connsiteY32" fmla="*/ 644167 h 1736691"/>
              <a:gd name="connsiteX33" fmla="*/ 8715829 w 12323777"/>
              <a:gd name="connsiteY33" fmla="*/ 831492 h 1736691"/>
              <a:gd name="connsiteX34" fmla="*/ 8169729 w 12323777"/>
              <a:gd name="connsiteY34" fmla="*/ 726717 h 1736691"/>
              <a:gd name="connsiteX35" fmla="*/ 7439479 w 12323777"/>
              <a:gd name="connsiteY35" fmla="*/ 590192 h 1736691"/>
              <a:gd name="connsiteX36" fmla="*/ 7233104 w 12323777"/>
              <a:gd name="connsiteY36" fmla="*/ 704492 h 1736691"/>
              <a:gd name="connsiteX37" fmla="*/ 7026729 w 12323777"/>
              <a:gd name="connsiteY37" fmla="*/ 698142 h 1736691"/>
              <a:gd name="connsiteX38" fmla="*/ 6601279 w 12323777"/>
              <a:gd name="connsiteY38" fmla="*/ 609242 h 1736691"/>
              <a:gd name="connsiteX39" fmla="*/ 6010729 w 12323777"/>
              <a:gd name="connsiteY39" fmla="*/ 837842 h 1736691"/>
              <a:gd name="connsiteX40" fmla="*/ 5305879 w 12323777"/>
              <a:gd name="connsiteY40" fmla="*/ 1266467 h 1736691"/>
              <a:gd name="connsiteX41" fmla="*/ 4724854 w 12323777"/>
              <a:gd name="connsiteY41" fmla="*/ 1606192 h 1736691"/>
              <a:gd name="connsiteX42" fmla="*/ 4213679 w 12323777"/>
              <a:gd name="connsiteY42" fmla="*/ 1669692 h 1736691"/>
              <a:gd name="connsiteX43" fmla="*/ 3883479 w 12323777"/>
              <a:gd name="connsiteY43" fmla="*/ 1517292 h 1736691"/>
              <a:gd name="connsiteX44" fmla="*/ 3496129 w 12323777"/>
              <a:gd name="connsiteY44" fmla="*/ 1542692 h 1736691"/>
              <a:gd name="connsiteX45" fmla="*/ 3102429 w 12323777"/>
              <a:gd name="connsiteY45" fmla="*/ 1415692 h 1736691"/>
              <a:gd name="connsiteX46" fmla="*/ 2581729 w 12323777"/>
              <a:gd name="connsiteY46" fmla="*/ 1129942 h 1736691"/>
              <a:gd name="connsiteX47" fmla="*/ 2177422 w 12323777"/>
              <a:gd name="connsiteY47" fmla="*/ 890177 h 1736691"/>
              <a:gd name="connsiteX48" fmla="*/ 2174248 w 12323777"/>
              <a:gd name="connsiteY48" fmla="*/ 846599 h 1736691"/>
              <a:gd name="connsiteX49" fmla="*/ 2464149 w 12323777"/>
              <a:gd name="connsiteY49" fmla="*/ 628816 h 1736691"/>
              <a:gd name="connsiteX50" fmla="*/ 2200870 w 12323777"/>
              <a:gd name="connsiteY50" fmla="*/ 512910 h 1736691"/>
              <a:gd name="connsiteX51" fmla="*/ 2056528 w 12323777"/>
              <a:gd name="connsiteY51" fmla="*/ 672881 h 1736691"/>
              <a:gd name="connsiteX52" fmla="*/ 2174912 w 12323777"/>
              <a:gd name="connsiteY52" fmla="*/ 851833 h 1736691"/>
              <a:gd name="connsiteX53" fmla="*/ 2177388 w 12323777"/>
              <a:gd name="connsiteY53" fmla="*/ 881629 h 1736691"/>
              <a:gd name="connsiteX54" fmla="*/ 1121229 w 12323777"/>
              <a:gd name="connsiteY54" fmla="*/ 1383942 h 1736691"/>
              <a:gd name="connsiteX55" fmla="*/ 454 w 12323777"/>
              <a:gd name="connsiteY55" fmla="*/ 1736367 h 1736691"/>
              <a:gd name="connsiteX56" fmla="*/ 3629 w 12323777"/>
              <a:gd name="connsiteY56" fmla="*/ 1710967 h 1736691"/>
              <a:gd name="connsiteX0" fmla="*/ 3629 w 12403802"/>
              <a:gd name="connsiteY0" fmla="*/ 1710967 h 1736691"/>
              <a:gd name="connsiteX1" fmla="*/ 946604 w 12403802"/>
              <a:gd name="connsiteY1" fmla="*/ 1428392 h 1736691"/>
              <a:gd name="connsiteX2" fmla="*/ 2149652 w 12403802"/>
              <a:gd name="connsiteY2" fmla="*/ 868406 h 1736691"/>
              <a:gd name="connsiteX3" fmla="*/ 2031197 w 12403802"/>
              <a:gd name="connsiteY3" fmla="*/ 650238 h 1736691"/>
              <a:gd name="connsiteX4" fmla="*/ 2201845 w 12403802"/>
              <a:gd name="connsiteY4" fmla="*/ 485451 h 1736691"/>
              <a:gd name="connsiteX5" fmla="*/ 2500330 w 12403802"/>
              <a:gd name="connsiteY5" fmla="*/ 634224 h 1736691"/>
              <a:gd name="connsiteX6" fmla="*/ 2188692 w 12403802"/>
              <a:gd name="connsiteY6" fmla="*/ 871546 h 1736691"/>
              <a:gd name="connsiteX7" fmla="*/ 2857954 w 12403802"/>
              <a:gd name="connsiteY7" fmla="*/ 1260117 h 1736691"/>
              <a:gd name="connsiteX8" fmla="*/ 3432629 w 12403802"/>
              <a:gd name="connsiteY8" fmla="*/ 1504592 h 1736691"/>
              <a:gd name="connsiteX9" fmla="*/ 3880304 w 12403802"/>
              <a:gd name="connsiteY9" fmla="*/ 1488717 h 1736691"/>
              <a:gd name="connsiteX10" fmla="*/ 4143829 w 12403802"/>
              <a:gd name="connsiteY10" fmla="*/ 1628417 h 1736691"/>
              <a:gd name="connsiteX11" fmla="*/ 4451804 w 12403802"/>
              <a:gd name="connsiteY11" fmla="*/ 1647467 h 1736691"/>
              <a:gd name="connsiteX12" fmla="*/ 4991554 w 12403802"/>
              <a:gd name="connsiteY12" fmla="*/ 1466492 h 1736691"/>
              <a:gd name="connsiteX13" fmla="*/ 5705929 w 12403802"/>
              <a:gd name="connsiteY13" fmla="*/ 974367 h 1736691"/>
              <a:gd name="connsiteX14" fmla="*/ 6544129 w 12403802"/>
              <a:gd name="connsiteY14" fmla="*/ 590192 h 1736691"/>
              <a:gd name="connsiteX15" fmla="*/ 7153729 w 12403802"/>
              <a:gd name="connsiteY15" fmla="*/ 691792 h 1736691"/>
              <a:gd name="connsiteX16" fmla="*/ 7429954 w 12403802"/>
              <a:gd name="connsiteY16" fmla="*/ 567967 h 1736691"/>
              <a:gd name="connsiteX17" fmla="*/ 8185604 w 12403802"/>
              <a:gd name="connsiteY17" fmla="*/ 701317 h 1736691"/>
              <a:gd name="connsiteX18" fmla="*/ 8699954 w 12403802"/>
              <a:gd name="connsiteY18" fmla="*/ 802917 h 1736691"/>
              <a:gd name="connsiteX19" fmla="*/ 8963479 w 12403802"/>
              <a:gd name="connsiteY19" fmla="*/ 615592 h 1736691"/>
              <a:gd name="connsiteX20" fmla="*/ 9668329 w 12403802"/>
              <a:gd name="connsiteY20" fmla="*/ 456842 h 1736691"/>
              <a:gd name="connsiteX21" fmla="*/ 10328729 w 12403802"/>
              <a:gd name="connsiteY21" fmla="*/ 323492 h 1736691"/>
              <a:gd name="connsiteX22" fmla="*/ 10446204 w 12403802"/>
              <a:gd name="connsiteY22" fmla="*/ 28852 h 1736691"/>
              <a:gd name="connsiteX23" fmla="*/ 10683710 w 12403802"/>
              <a:gd name="connsiteY23" fmla="*/ 17128 h 1736691"/>
              <a:gd name="connsiteX24" fmla="*/ 10974844 w 12403802"/>
              <a:gd name="connsiteY24" fmla="*/ 82211 h 1736691"/>
              <a:gd name="connsiteX25" fmla="*/ 12219899 w 12403802"/>
              <a:gd name="connsiteY25" fmla="*/ 407441 h 1736691"/>
              <a:gd name="connsiteX26" fmla="*/ 12217854 w 12403802"/>
              <a:gd name="connsiteY26" fmla="*/ 447317 h 1736691"/>
              <a:gd name="connsiteX27" fmla="*/ 11913054 w 12403802"/>
              <a:gd name="connsiteY27" fmla="*/ 342542 h 1736691"/>
              <a:gd name="connsiteX28" fmla="*/ 10900229 w 12403802"/>
              <a:gd name="connsiteY28" fmla="*/ 101242 h 1736691"/>
              <a:gd name="connsiteX29" fmla="*/ 10488717 w 12403802"/>
              <a:gd name="connsiteY29" fmla="*/ 65050 h 1736691"/>
              <a:gd name="connsiteX30" fmla="*/ 10359833 w 12403802"/>
              <a:gd name="connsiteY30" fmla="*/ 347439 h 1736691"/>
              <a:gd name="connsiteX31" fmla="*/ 9668329 w 12403802"/>
              <a:gd name="connsiteY31" fmla="*/ 488592 h 1736691"/>
              <a:gd name="connsiteX32" fmla="*/ 8982529 w 12403802"/>
              <a:gd name="connsiteY32" fmla="*/ 644167 h 1736691"/>
              <a:gd name="connsiteX33" fmla="*/ 8715829 w 12403802"/>
              <a:gd name="connsiteY33" fmla="*/ 831492 h 1736691"/>
              <a:gd name="connsiteX34" fmla="*/ 8169729 w 12403802"/>
              <a:gd name="connsiteY34" fmla="*/ 726717 h 1736691"/>
              <a:gd name="connsiteX35" fmla="*/ 7439479 w 12403802"/>
              <a:gd name="connsiteY35" fmla="*/ 590192 h 1736691"/>
              <a:gd name="connsiteX36" fmla="*/ 7233104 w 12403802"/>
              <a:gd name="connsiteY36" fmla="*/ 704492 h 1736691"/>
              <a:gd name="connsiteX37" fmla="*/ 7026729 w 12403802"/>
              <a:gd name="connsiteY37" fmla="*/ 698142 h 1736691"/>
              <a:gd name="connsiteX38" fmla="*/ 6601279 w 12403802"/>
              <a:gd name="connsiteY38" fmla="*/ 609242 h 1736691"/>
              <a:gd name="connsiteX39" fmla="*/ 6010729 w 12403802"/>
              <a:gd name="connsiteY39" fmla="*/ 837842 h 1736691"/>
              <a:gd name="connsiteX40" fmla="*/ 5305879 w 12403802"/>
              <a:gd name="connsiteY40" fmla="*/ 1266467 h 1736691"/>
              <a:gd name="connsiteX41" fmla="*/ 4724854 w 12403802"/>
              <a:gd name="connsiteY41" fmla="*/ 1606192 h 1736691"/>
              <a:gd name="connsiteX42" fmla="*/ 4213679 w 12403802"/>
              <a:gd name="connsiteY42" fmla="*/ 1669692 h 1736691"/>
              <a:gd name="connsiteX43" fmla="*/ 3883479 w 12403802"/>
              <a:gd name="connsiteY43" fmla="*/ 1517292 h 1736691"/>
              <a:gd name="connsiteX44" fmla="*/ 3496129 w 12403802"/>
              <a:gd name="connsiteY44" fmla="*/ 1542692 h 1736691"/>
              <a:gd name="connsiteX45" fmla="*/ 3102429 w 12403802"/>
              <a:gd name="connsiteY45" fmla="*/ 1415692 h 1736691"/>
              <a:gd name="connsiteX46" fmla="*/ 2581729 w 12403802"/>
              <a:gd name="connsiteY46" fmla="*/ 1129942 h 1736691"/>
              <a:gd name="connsiteX47" fmla="*/ 2177422 w 12403802"/>
              <a:gd name="connsiteY47" fmla="*/ 890177 h 1736691"/>
              <a:gd name="connsiteX48" fmla="*/ 2174248 w 12403802"/>
              <a:gd name="connsiteY48" fmla="*/ 846599 h 1736691"/>
              <a:gd name="connsiteX49" fmla="*/ 2464149 w 12403802"/>
              <a:gd name="connsiteY49" fmla="*/ 628816 h 1736691"/>
              <a:gd name="connsiteX50" fmla="*/ 2200870 w 12403802"/>
              <a:gd name="connsiteY50" fmla="*/ 512910 h 1736691"/>
              <a:gd name="connsiteX51" fmla="*/ 2056528 w 12403802"/>
              <a:gd name="connsiteY51" fmla="*/ 672881 h 1736691"/>
              <a:gd name="connsiteX52" fmla="*/ 2174912 w 12403802"/>
              <a:gd name="connsiteY52" fmla="*/ 851833 h 1736691"/>
              <a:gd name="connsiteX53" fmla="*/ 2177388 w 12403802"/>
              <a:gd name="connsiteY53" fmla="*/ 881629 h 1736691"/>
              <a:gd name="connsiteX54" fmla="*/ 1121229 w 12403802"/>
              <a:gd name="connsiteY54" fmla="*/ 1383942 h 1736691"/>
              <a:gd name="connsiteX55" fmla="*/ 454 w 12403802"/>
              <a:gd name="connsiteY55" fmla="*/ 1736367 h 1736691"/>
              <a:gd name="connsiteX56" fmla="*/ 3629 w 12403802"/>
              <a:gd name="connsiteY56" fmla="*/ 1710967 h 1736691"/>
              <a:gd name="connsiteX0" fmla="*/ 3629 w 12308449"/>
              <a:gd name="connsiteY0" fmla="*/ 1713932 h 1739656"/>
              <a:gd name="connsiteX1" fmla="*/ 946604 w 12308449"/>
              <a:gd name="connsiteY1" fmla="*/ 1431357 h 1739656"/>
              <a:gd name="connsiteX2" fmla="*/ 2149652 w 12308449"/>
              <a:gd name="connsiteY2" fmla="*/ 871371 h 1739656"/>
              <a:gd name="connsiteX3" fmla="*/ 2031197 w 12308449"/>
              <a:gd name="connsiteY3" fmla="*/ 653203 h 1739656"/>
              <a:gd name="connsiteX4" fmla="*/ 2201845 w 12308449"/>
              <a:gd name="connsiteY4" fmla="*/ 488416 h 1739656"/>
              <a:gd name="connsiteX5" fmla="*/ 2500330 w 12308449"/>
              <a:gd name="connsiteY5" fmla="*/ 637189 h 1739656"/>
              <a:gd name="connsiteX6" fmla="*/ 2188692 w 12308449"/>
              <a:gd name="connsiteY6" fmla="*/ 874511 h 1739656"/>
              <a:gd name="connsiteX7" fmla="*/ 2857954 w 12308449"/>
              <a:gd name="connsiteY7" fmla="*/ 1263082 h 1739656"/>
              <a:gd name="connsiteX8" fmla="*/ 3432629 w 12308449"/>
              <a:gd name="connsiteY8" fmla="*/ 1507557 h 1739656"/>
              <a:gd name="connsiteX9" fmla="*/ 3880304 w 12308449"/>
              <a:gd name="connsiteY9" fmla="*/ 1491682 h 1739656"/>
              <a:gd name="connsiteX10" fmla="*/ 4143829 w 12308449"/>
              <a:gd name="connsiteY10" fmla="*/ 1631382 h 1739656"/>
              <a:gd name="connsiteX11" fmla="*/ 4451804 w 12308449"/>
              <a:gd name="connsiteY11" fmla="*/ 1650432 h 1739656"/>
              <a:gd name="connsiteX12" fmla="*/ 4991554 w 12308449"/>
              <a:gd name="connsiteY12" fmla="*/ 1469457 h 1739656"/>
              <a:gd name="connsiteX13" fmla="*/ 5705929 w 12308449"/>
              <a:gd name="connsiteY13" fmla="*/ 977332 h 1739656"/>
              <a:gd name="connsiteX14" fmla="*/ 6544129 w 12308449"/>
              <a:gd name="connsiteY14" fmla="*/ 593157 h 1739656"/>
              <a:gd name="connsiteX15" fmla="*/ 7153729 w 12308449"/>
              <a:gd name="connsiteY15" fmla="*/ 694757 h 1739656"/>
              <a:gd name="connsiteX16" fmla="*/ 7429954 w 12308449"/>
              <a:gd name="connsiteY16" fmla="*/ 570932 h 1739656"/>
              <a:gd name="connsiteX17" fmla="*/ 8185604 w 12308449"/>
              <a:gd name="connsiteY17" fmla="*/ 704282 h 1739656"/>
              <a:gd name="connsiteX18" fmla="*/ 8699954 w 12308449"/>
              <a:gd name="connsiteY18" fmla="*/ 805882 h 1739656"/>
              <a:gd name="connsiteX19" fmla="*/ 8963479 w 12308449"/>
              <a:gd name="connsiteY19" fmla="*/ 618557 h 1739656"/>
              <a:gd name="connsiteX20" fmla="*/ 9668329 w 12308449"/>
              <a:gd name="connsiteY20" fmla="*/ 459807 h 1739656"/>
              <a:gd name="connsiteX21" fmla="*/ 10328729 w 12308449"/>
              <a:gd name="connsiteY21" fmla="*/ 326457 h 1739656"/>
              <a:gd name="connsiteX22" fmla="*/ 10446204 w 12308449"/>
              <a:gd name="connsiteY22" fmla="*/ 31817 h 1739656"/>
              <a:gd name="connsiteX23" fmla="*/ 10683710 w 12308449"/>
              <a:gd name="connsiteY23" fmla="*/ 20093 h 1739656"/>
              <a:gd name="connsiteX24" fmla="*/ 11184486 w 12308449"/>
              <a:gd name="connsiteY24" fmla="*/ 138701 h 1739656"/>
              <a:gd name="connsiteX25" fmla="*/ 12219899 w 12308449"/>
              <a:gd name="connsiteY25" fmla="*/ 410406 h 1739656"/>
              <a:gd name="connsiteX26" fmla="*/ 12217854 w 12308449"/>
              <a:gd name="connsiteY26" fmla="*/ 450282 h 1739656"/>
              <a:gd name="connsiteX27" fmla="*/ 11913054 w 12308449"/>
              <a:gd name="connsiteY27" fmla="*/ 345507 h 1739656"/>
              <a:gd name="connsiteX28" fmla="*/ 10900229 w 12308449"/>
              <a:gd name="connsiteY28" fmla="*/ 104207 h 1739656"/>
              <a:gd name="connsiteX29" fmla="*/ 10488717 w 12308449"/>
              <a:gd name="connsiteY29" fmla="*/ 68015 h 1739656"/>
              <a:gd name="connsiteX30" fmla="*/ 10359833 w 12308449"/>
              <a:gd name="connsiteY30" fmla="*/ 350404 h 1739656"/>
              <a:gd name="connsiteX31" fmla="*/ 9668329 w 12308449"/>
              <a:gd name="connsiteY31" fmla="*/ 491557 h 1739656"/>
              <a:gd name="connsiteX32" fmla="*/ 8982529 w 12308449"/>
              <a:gd name="connsiteY32" fmla="*/ 647132 h 1739656"/>
              <a:gd name="connsiteX33" fmla="*/ 8715829 w 12308449"/>
              <a:gd name="connsiteY33" fmla="*/ 834457 h 1739656"/>
              <a:gd name="connsiteX34" fmla="*/ 8169729 w 12308449"/>
              <a:gd name="connsiteY34" fmla="*/ 729682 h 1739656"/>
              <a:gd name="connsiteX35" fmla="*/ 7439479 w 12308449"/>
              <a:gd name="connsiteY35" fmla="*/ 593157 h 1739656"/>
              <a:gd name="connsiteX36" fmla="*/ 7233104 w 12308449"/>
              <a:gd name="connsiteY36" fmla="*/ 707457 h 1739656"/>
              <a:gd name="connsiteX37" fmla="*/ 7026729 w 12308449"/>
              <a:gd name="connsiteY37" fmla="*/ 701107 h 1739656"/>
              <a:gd name="connsiteX38" fmla="*/ 6601279 w 12308449"/>
              <a:gd name="connsiteY38" fmla="*/ 612207 h 1739656"/>
              <a:gd name="connsiteX39" fmla="*/ 6010729 w 12308449"/>
              <a:gd name="connsiteY39" fmla="*/ 840807 h 1739656"/>
              <a:gd name="connsiteX40" fmla="*/ 5305879 w 12308449"/>
              <a:gd name="connsiteY40" fmla="*/ 1269432 h 1739656"/>
              <a:gd name="connsiteX41" fmla="*/ 4724854 w 12308449"/>
              <a:gd name="connsiteY41" fmla="*/ 1609157 h 1739656"/>
              <a:gd name="connsiteX42" fmla="*/ 4213679 w 12308449"/>
              <a:gd name="connsiteY42" fmla="*/ 1672657 h 1739656"/>
              <a:gd name="connsiteX43" fmla="*/ 3883479 w 12308449"/>
              <a:gd name="connsiteY43" fmla="*/ 1520257 h 1739656"/>
              <a:gd name="connsiteX44" fmla="*/ 3496129 w 12308449"/>
              <a:gd name="connsiteY44" fmla="*/ 1545657 h 1739656"/>
              <a:gd name="connsiteX45" fmla="*/ 3102429 w 12308449"/>
              <a:gd name="connsiteY45" fmla="*/ 1418657 h 1739656"/>
              <a:gd name="connsiteX46" fmla="*/ 2581729 w 12308449"/>
              <a:gd name="connsiteY46" fmla="*/ 1132907 h 1739656"/>
              <a:gd name="connsiteX47" fmla="*/ 2177422 w 12308449"/>
              <a:gd name="connsiteY47" fmla="*/ 893142 h 1739656"/>
              <a:gd name="connsiteX48" fmla="*/ 2174248 w 12308449"/>
              <a:gd name="connsiteY48" fmla="*/ 849564 h 1739656"/>
              <a:gd name="connsiteX49" fmla="*/ 2464149 w 12308449"/>
              <a:gd name="connsiteY49" fmla="*/ 631781 h 1739656"/>
              <a:gd name="connsiteX50" fmla="*/ 2200870 w 12308449"/>
              <a:gd name="connsiteY50" fmla="*/ 515875 h 1739656"/>
              <a:gd name="connsiteX51" fmla="*/ 2056528 w 12308449"/>
              <a:gd name="connsiteY51" fmla="*/ 675846 h 1739656"/>
              <a:gd name="connsiteX52" fmla="*/ 2174912 w 12308449"/>
              <a:gd name="connsiteY52" fmla="*/ 854798 h 1739656"/>
              <a:gd name="connsiteX53" fmla="*/ 2177388 w 12308449"/>
              <a:gd name="connsiteY53" fmla="*/ 884594 h 1739656"/>
              <a:gd name="connsiteX54" fmla="*/ 1121229 w 12308449"/>
              <a:gd name="connsiteY54" fmla="*/ 1386907 h 1739656"/>
              <a:gd name="connsiteX55" fmla="*/ 454 w 12308449"/>
              <a:gd name="connsiteY55" fmla="*/ 1739332 h 1739656"/>
              <a:gd name="connsiteX56" fmla="*/ 3629 w 12308449"/>
              <a:gd name="connsiteY56" fmla="*/ 1713932 h 1739656"/>
              <a:gd name="connsiteX0" fmla="*/ 3629 w 12308449"/>
              <a:gd name="connsiteY0" fmla="*/ 1704552 h 1730276"/>
              <a:gd name="connsiteX1" fmla="*/ 946604 w 12308449"/>
              <a:gd name="connsiteY1" fmla="*/ 1421977 h 1730276"/>
              <a:gd name="connsiteX2" fmla="*/ 2149652 w 12308449"/>
              <a:gd name="connsiteY2" fmla="*/ 861991 h 1730276"/>
              <a:gd name="connsiteX3" fmla="*/ 2031197 w 12308449"/>
              <a:gd name="connsiteY3" fmla="*/ 643823 h 1730276"/>
              <a:gd name="connsiteX4" fmla="*/ 2201845 w 12308449"/>
              <a:gd name="connsiteY4" fmla="*/ 479036 h 1730276"/>
              <a:gd name="connsiteX5" fmla="*/ 2500330 w 12308449"/>
              <a:gd name="connsiteY5" fmla="*/ 627809 h 1730276"/>
              <a:gd name="connsiteX6" fmla="*/ 2188692 w 12308449"/>
              <a:gd name="connsiteY6" fmla="*/ 865131 h 1730276"/>
              <a:gd name="connsiteX7" fmla="*/ 2857954 w 12308449"/>
              <a:gd name="connsiteY7" fmla="*/ 1253702 h 1730276"/>
              <a:gd name="connsiteX8" fmla="*/ 3432629 w 12308449"/>
              <a:gd name="connsiteY8" fmla="*/ 1498177 h 1730276"/>
              <a:gd name="connsiteX9" fmla="*/ 3880304 w 12308449"/>
              <a:gd name="connsiteY9" fmla="*/ 1482302 h 1730276"/>
              <a:gd name="connsiteX10" fmla="*/ 4143829 w 12308449"/>
              <a:gd name="connsiteY10" fmla="*/ 1622002 h 1730276"/>
              <a:gd name="connsiteX11" fmla="*/ 4451804 w 12308449"/>
              <a:gd name="connsiteY11" fmla="*/ 1641052 h 1730276"/>
              <a:gd name="connsiteX12" fmla="*/ 4991554 w 12308449"/>
              <a:gd name="connsiteY12" fmla="*/ 1460077 h 1730276"/>
              <a:gd name="connsiteX13" fmla="*/ 5705929 w 12308449"/>
              <a:gd name="connsiteY13" fmla="*/ 967952 h 1730276"/>
              <a:gd name="connsiteX14" fmla="*/ 6544129 w 12308449"/>
              <a:gd name="connsiteY14" fmla="*/ 583777 h 1730276"/>
              <a:gd name="connsiteX15" fmla="*/ 7153729 w 12308449"/>
              <a:gd name="connsiteY15" fmla="*/ 685377 h 1730276"/>
              <a:gd name="connsiteX16" fmla="*/ 7429954 w 12308449"/>
              <a:gd name="connsiteY16" fmla="*/ 561552 h 1730276"/>
              <a:gd name="connsiteX17" fmla="*/ 8185604 w 12308449"/>
              <a:gd name="connsiteY17" fmla="*/ 694902 h 1730276"/>
              <a:gd name="connsiteX18" fmla="*/ 8699954 w 12308449"/>
              <a:gd name="connsiteY18" fmla="*/ 796502 h 1730276"/>
              <a:gd name="connsiteX19" fmla="*/ 8963479 w 12308449"/>
              <a:gd name="connsiteY19" fmla="*/ 609177 h 1730276"/>
              <a:gd name="connsiteX20" fmla="*/ 9668329 w 12308449"/>
              <a:gd name="connsiteY20" fmla="*/ 450427 h 1730276"/>
              <a:gd name="connsiteX21" fmla="*/ 10328729 w 12308449"/>
              <a:gd name="connsiteY21" fmla="*/ 317077 h 1730276"/>
              <a:gd name="connsiteX22" fmla="*/ 10432823 w 12308449"/>
              <a:gd name="connsiteY22" fmla="*/ 40279 h 1730276"/>
              <a:gd name="connsiteX23" fmla="*/ 10683710 w 12308449"/>
              <a:gd name="connsiteY23" fmla="*/ 10713 h 1730276"/>
              <a:gd name="connsiteX24" fmla="*/ 11184486 w 12308449"/>
              <a:gd name="connsiteY24" fmla="*/ 129321 h 1730276"/>
              <a:gd name="connsiteX25" fmla="*/ 12219899 w 12308449"/>
              <a:gd name="connsiteY25" fmla="*/ 401026 h 1730276"/>
              <a:gd name="connsiteX26" fmla="*/ 12217854 w 12308449"/>
              <a:gd name="connsiteY26" fmla="*/ 440902 h 1730276"/>
              <a:gd name="connsiteX27" fmla="*/ 11913054 w 12308449"/>
              <a:gd name="connsiteY27" fmla="*/ 336127 h 1730276"/>
              <a:gd name="connsiteX28" fmla="*/ 10900229 w 12308449"/>
              <a:gd name="connsiteY28" fmla="*/ 94827 h 1730276"/>
              <a:gd name="connsiteX29" fmla="*/ 10488717 w 12308449"/>
              <a:gd name="connsiteY29" fmla="*/ 58635 h 1730276"/>
              <a:gd name="connsiteX30" fmla="*/ 10359833 w 12308449"/>
              <a:gd name="connsiteY30" fmla="*/ 341024 h 1730276"/>
              <a:gd name="connsiteX31" fmla="*/ 9668329 w 12308449"/>
              <a:gd name="connsiteY31" fmla="*/ 482177 h 1730276"/>
              <a:gd name="connsiteX32" fmla="*/ 8982529 w 12308449"/>
              <a:gd name="connsiteY32" fmla="*/ 637752 h 1730276"/>
              <a:gd name="connsiteX33" fmla="*/ 8715829 w 12308449"/>
              <a:gd name="connsiteY33" fmla="*/ 825077 h 1730276"/>
              <a:gd name="connsiteX34" fmla="*/ 8169729 w 12308449"/>
              <a:gd name="connsiteY34" fmla="*/ 720302 h 1730276"/>
              <a:gd name="connsiteX35" fmla="*/ 7439479 w 12308449"/>
              <a:gd name="connsiteY35" fmla="*/ 583777 h 1730276"/>
              <a:gd name="connsiteX36" fmla="*/ 7233104 w 12308449"/>
              <a:gd name="connsiteY36" fmla="*/ 698077 h 1730276"/>
              <a:gd name="connsiteX37" fmla="*/ 7026729 w 12308449"/>
              <a:gd name="connsiteY37" fmla="*/ 691727 h 1730276"/>
              <a:gd name="connsiteX38" fmla="*/ 6601279 w 12308449"/>
              <a:gd name="connsiteY38" fmla="*/ 602827 h 1730276"/>
              <a:gd name="connsiteX39" fmla="*/ 6010729 w 12308449"/>
              <a:gd name="connsiteY39" fmla="*/ 831427 h 1730276"/>
              <a:gd name="connsiteX40" fmla="*/ 5305879 w 12308449"/>
              <a:gd name="connsiteY40" fmla="*/ 1260052 h 1730276"/>
              <a:gd name="connsiteX41" fmla="*/ 4724854 w 12308449"/>
              <a:gd name="connsiteY41" fmla="*/ 1599777 h 1730276"/>
              <a:gd name="connsiteX42" fmla="*/ 4213679 w 12308449"/>
              <a:gd name="connsiteY42" fmla="*/ 1663277 h 1730276"/>
              <a:gd name="connsiteX43" fmla="*/ 3883479 w 12308449"/>
              <a:gd name="connsiteY43" fmla="*/ 1510877 h 1730276"/>
              <a:gd name="connsiteX44" fmla="*/ 3496129 w 12308449"/>
              <a:gd name="connsiteY44" fmla="*/ 1536277 h 1730276"/>
              <a:gd name="connsiteX45" fmla="*/ 3102429 w 12308449"/>
              <a:gd name="connsiteY45" fmla="*/ 1409277 h 1730276"/>
              <a:gd name="connsiteX46" fmla="*/ 2581729 w 12308449"/>
              <a:gd name="connsiteY46" fmla="*/ 1123527 h 1730276"/>
              <a:gd name="connsiteX47" fmla="*/ 2177422 w 12308449"/>
              <a:gd name="connsiteY47" fmla="*/ 883762 h 1730276"/>
              <a:gd name="connsiteX48" fmla="*/ 2174248 w 12308449"/>
              <a:gd name="connsiteY48" fmla="*/ 840184 h 1730276"/>
              <a:gd name="connsiteX49" fmla="*/ 2464149 w 12308449"/>
              <a:gd name="connsiteY49" fmla="*/ 622401 h 1730276"/>
              <a:gd name="connsiteX50" fmla="*/ 2200870 w 12308449"/>
              <a:gd name="connsiteY50" fmla="*/ 506495 h 1730276"/>
              <a:gd name="connsiteX51" fmla="*/ 2056528 w 12308449"/>
              <a:gd name="connsiteY51" fmla="*/ 666466 h 1730276"/>
              <a:gd name="connsiteX52" fmla="*/ 2174912 w 12308449"/>
              <a:gd name="connsiteY52" fmla="*/ 845418 h 1730276"/>
              <a:gd name="connsiteX53" fmla="*/ 2177388 w 12308449"/>
              <a:gd name="connsiteY53" fmla="*/ 875214 h 1730276"/>
              <a:gd name="connsiteX54" fmla="*/ 1121229 w 12308449"/>
              <a:gd name="connsiteY54" fmla="*/ 1377527 h 1730276"/>
              <a:gd name="connsiteX55" fmla="*/ 454 w 12308449"/>
              <a:gd name="connsiteY55" fmla="*/ 1729952 h 1730276"/>
              <a:gd name="connsiteX56" fmla="*/ 3629 w 12308449"/>
              <a:gd name="connsiteY56" fmla="*/ 1704552 h 1730276"/>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88717 w 12279149"/>
              <a:gd name="connsiteY29" fmla="*/ 65092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79290 w 12279149"/>
              <a:gd name="connsiteY29" fmla="*/ 55665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07585 h 1733309"/>
              <a:gd name="connsiteX1" fmla="*/ 946604 w 12279149"/>
              <a:gd name="connsiteY1" fmla="*/ 1425010 h 1733309"/>
              <a:gd name="connsiteX2" fmla="*/ 2149652 w 12279149"/>
              <a:gd name="connsiteY2" fmla="*/ 865024 h 1733309"/>
              <a:gd name="connsiteX3" fmla="*/ 2031197 w 12279149"/>
              <a:gd name="connsiteY3" fmla="*/ 646856 h 1733309"/>
              <a:gd name="connsiteX4" fmla="*/ 2201845 w 12279149"/>
              <a:gd name="connsiteY4" fmla="*/ 482069 h 1733309"/>
              <a:gd name="connsiteX5" fmla="*/ 2500330 w 12279149"/>
              <a:gd name="connsiteY5" fmla="*/ 630842 h 1733309"/>
              <a:gd name="connsiteX6" fmla="*/ 2188692 w 12279149"/>
              <a:gd name="connsiteY6" fmla="*/ 868164 h 1733309"/>
              <a:gd name="connsiteX7" fmla="*/ 2857954 w 12279149"/>
              <a:gd name="connsiteY7" fmla="*/ 1256735 h 1733309"/>
              <a:gd name="connsiteX8" fmla="*/ 3432629 w 12279149"/>
              <a:gd name="connsiteY8" fmla="*/ 1501210 h 1733309"/>
              <a:gd name="connsiteX9" fmla="*/ 3880304 w 12279149"/>
              <a:gd name="connsiteY9" fmla="*/ 1485335 h 1733309"/>
              <a:gd name="connsiteX10" fmla="*/ 4143829 w 12279149"/>
              <a:gd name="connsiteY10" fmla="*/ 1625035 h 1733309"/>
              <a:gd name="connsiteX11" fmla="*/ 4451804 w 12279149"/>
              <a:gd name="connsiteY11" fmla="*/ 1644085 h 1733309"/>
              <a:gd name="connsiteX12" fmla="*/ 4991554 w 12279149"/>
              <a:gd name="connsiteY12" fmla="*/ 1463110 h 1733309"/>
              <a:gd name="connsiteX13" fmla="*/ 5705929 w 12279149"/>
              <a:gd name="connsiteY13" fmla="*/ 970985 h 1733309"/>
              <a:gd name="connsiteX14" fmla="*/ 6544129 w 12279149"/>
              <a:gd name="connsiteY14" fmla="*/ 586810 h 1733309"/>
              <a:gd name="connsiteX15" fmla="*/ 7153729 w 12279149"/>
              <a:gd name="connsiteY15" fmla="*/ 688410 h 1733309"/>
              <a:gd name="connsiteX16" fmla="*/ 7429954 w 12279149"/>
              <a:gd name="connsiteY16" fmla="*/ 564585 h 1733309"/>
              <a:gd name="connsiteX17" fmla="*/ 8185604 w 12279149"/>
              <a:gd name="connsiteY17" fmla="*/ 697935 h 1733309"/>
              <a:gd name="connsiteX18" fmla="*/ 8699954 w 12279149"/>
              <a:gd name="connsiteY18" fmla="*/ 799535 h 1733309"/>
              <a:gd name="connsiteX19" fmla="*/ 8963479 w 12279149"/>
              <a:gd name="connsiteY19" fmla="*/ 612210 h 1733309"/>
              <a:gd name="connsiteX20" fmla="*/ 9668329 w 12279149"/>
              <a:gd name="connsiteY20" fmla="*/ 453460 h 1733309"/>
              <a:gd name="connsiteX21" fmla="*/ 10328729 w 12279149"/>
              <a:gd name="connsiteY21" fmla="*/ 320110 h 1733309"/>
              <a:gd name="connsiteX22" fmla="*/ 10428110 w 12279149"/>
              <a:gd name="connsiteY22" fmla="*/ 52738 h 1733309"/>
              <a:gd name="connsiteX23" fmla="*/ 10683710 w 12279149"/>
              <a:gd name="connsiteY23" fmla="*/ 13746 h 1733309"/>
              <a:gd name="connsiteX24" fmla="*/ 11590390 w 12279149"/>
              <a:gd name="connsiteY24" fmla="*/ 221564 h 1733309"/>
              <a:gd name="connsiteX25" fmla="*/ 12219899 w 12279149"/>
              <a:gd name="connsiteY25" fmla="*/ 404059 h 1733309"/>
              <a:gd name="connsiteX26" fmla="*/ 12217854 w 12279149"/>
              <a:gd name="connsiteY26" fmla="*/ 443935 h 1733309"/>
              <a:gd name="connsiteX27" fmla="*/ 11913054 w 12279149"/>
              <a:gd name="connsiteY27" fmla="*/ 339160 h 1733309"/>
              <a:gd name="connsiteX28" fmla="*/ 10900229 w 12279149"/>
              <a:gd name="connsiteY28" fmla="*/ 97860 h 1733309"/>
              <a:gd name="connsiteX29" fmla="*/ 10479290 w 12279149"/>
              <a:gd name="connsiteY29" fmla="*/ 52241 h 1733309"/>
              <a:gd name="connsiteX30" fmla="*/ 10359833 w 12279149"/>
              <a:gd name="connsiteY30" fmla="*/ 344057 h 1733309"/>
              <a:gd name="connsiteX31" fmla="*/ 9668329 w 12279149"/>
              <a:gd name="connsiteY31" fmla="*/ 485210 h 1733309"/>
              <a:gd name="connsiteX32" fmla="*/ 8982529 w 12279149"/>
              <a:gd name="connsiteY32" fmla="*/ 640785 h 1733309"/>
              <a:gd name="connsiteX33" fmla="*/ 8715829 w 12279149"/>
              <a:gd name="connsiteY33" fmla="*/ 828110 h 1733309"/>
              <a:gd name="connsiteX34" fmla="*/ 8169729 w 12279149"/>
              <a:gd name="connsiteY34" fmla="*/ 723335 h 1733309"/>
              <a:gd name="connsiteX35" fmla="*/ 7439479 w 12279149"/>
              <a:gd name="connsiteY35" fmla="*/ 586810 h 1733309"/>
              <a:gd name="connsiteX36" fmla="*/ 7233104 w 12279149"/>
              <a:gd name="connsiteY36" fmla="*/ 701110 h 1733309"/>
              <a:gd name="connsiteX37" fmla="*/ 7026729 w 12279149"/>
              <a:gd name="connsiteY37" fmla="*/ 694760 h 1733309"/>
              <a:gd name="connsiteX38" fmla="*/ 6601279 w 12279149"/>
              <a:gd name="connsiteY38" fmla="*/ 605860 h 1733309"/>
              <a:gd name="connsiteX39" fmla="*/ 6010729 w 12279149"/>
              <a:gd name="connsiteY39" fmla="*/ 834460 h 1733309"/>
              <a:gd name="connsiteX40" fmla="*/ 5305879 w 12279149"/>
              <a:gd name="connsiteY40" fmla="*/ 1263085 h 1733309"/>
              <a:gd name="connsiteX41" fmla="*/ 4724854 w 12279149"/>
              <a:gd name="connsiteY41" fmla="*/ 1602810 h 1733309"/>
              <a:gd name="connsiteX42" fmla="*/ 4213679 w 12279149"/>
              <a:gd name="connsiteY42" fmla="*/ 1666310 h 1733309"/>
              <a:gd name="connsiteX43" fmla="*/ 3883479 w 12279149"/>
              <a:gd name="connsiteY43" fmla="*/ 1513910 h 1733309"/>
              <a:gd name="connsiteX44" fmla="*/ 3496129 w 12279149"/>
              <a:gd name="connsiteY44" fmla="*/ 1539310 h 1733309"/>
              <a:gd name="connsiteX45" fmla="*/ 3102429 w 12279149"/>
              <a:gd name="connsiteY45" fmla="*/ 1412310 h 1733309"/>
              <a:gd name="connsiteX46" fmla="*/ 2581729 w 12279149"/>
              <a:gd name="connsiteY46" fmla="*/ 1126560 h 1733309"/>
              <a:gd name="connsiteX47" fmla="*/ 2177422 w 12279149"/>
              <a:gd name="connsiteY47" fmla="*/ 886795 h 1733309"/>
              <a:gd name="connsiteX48" fmla="*/ 2174248 w 12279149"/>
              <a:gd name="connsiteY48" fmla="*/ 843217 h 1733309"/>
              <a:gd name="connsiteX49" fmla="*/ 2464149 w 12279149"/>
              <a:gd name="connsiteY49" fmla="*/ 625434 h 1733309"/>
              <a:gd name="connsiteX50" fmla="*/ 2200870 w 12279149"/>
              <a:gd name="connsiteY50" fmla="*/ 509528 h 1733309"/>
              <a:gd name="connsiteX51" fmla="*/ 2056528 w 12279149"/>
              <a:gd name="connsiteY51" fmla="*/ 669499 h 1733309"/>
              <a:gd name="connsiteX52" fmla="*/ 2174912 w 12279149"/>
              <a:gd name="connsiteY52" fmla="*/ 848451 h 1733309"/>
              <a:gd name="connsiteX53" fmla="*/ 2177388 w 12279149"/>
              <a:gd name="connsiteY53" fmla="*/ 878247 h 1733309"/>
              <a:gd name="connsiteX54" fmla="*/ 1121229 w 12279149"/>
              <a:gd name="connsiteY54" fmla="*/ 1380560 h 1733309"/>
              <a:gd name="connsiteX55" fmla="*/ 454 w 12279149"/>
              <a:gd name="connsiteY55" fmla="*/ 1732985 h 1733309"/>
              <a:gd name="connsiteX56" fmla="*/ 3629 w 12279149"/>
              <a:gd name="connsiteY56" fmla="*/ 1707585 h 1733309"/>
              <a:gd name="connsiteX0" fmla="*/ 3629 w 12279149"/>
              <a:gd name="connsiteY0" fmla="*/ 1703104 h 1728828"/>
              <a:gd name="connsiteX1" fmla="*/ 946604 w 12279149"/>
              <a:gd name="connsiteY1" fmla="*/ 1420529 h 1728828"/>
              <a:gd name="connsiteX2" fmla="*/ 2149652 w 12279149"/>
              <a:gd name="connsiteY2" fmla="*/ 860543 h 1728828"/>
              <a:gd name="connsiteX3" fmla="*/ 2031197 w 12279149"/>
              <a:gd name="connsiteY3" fmla="*/ 642375 h 1728828"/>
              <a:gd name="connsiteX4" fmla="*/ 2201845 w 12279149"/>
              <a:gd name="connsiteY4" fmla="*/ 477588 h 1728828"/>
              <a:gd name="connsiteX5" fmla="*/ 2500330 w 12279149"/>
              <a:gd name="connsiteY5" fmla="*/ 626361 h 1728828"/>
              <a:gd name="connsiteX6" fmla="*/ 2188692 w 12279149"/>
              <a:gd name="connsiteY6" fmla="*/ 863683 h 1728828"/>
              <a:gd name="connsiteX7" fmla="*/ 2857954 w 12279149"/>
              <a:gd name="connsiteY7" fmla="*/ 1252254 h 1728828"/>
              <a:gd name="connsiteX8" fmla="*/ 3432629 w 12279149"/>
              <a:gd name="connsiteY8" fmla="*/ 1496729 h 1728828"/>
              <a:gd name="connsiteX9" fmla="*/ 3880304 w 12279149"/>
              <a:gd name="connsiteY9" fmla="*/ 1480854 h 1728828"/>
              <a:gd name="connsiteX10" fmla="*/ 4143829 w 12279149"/>
              <a:gd name="connsiteY10" fmla="*/ 1620554 h 1728828"/>
              <a:gd name="connsiteX11" fmla="*/ 4451804 w 12279149"/>
              <a:gd name="connsiteY11" fmla="*/ 1639604 h 1728828"/>
              <a:gd name="connsiteX12" fmla="*/ 4991554 w 12279149"/>
              <a:gd name="connsiteY12" fmla="*/ 1458629 h 1728828"/>
              <a:gd name="connsiteX13" fmla="*/ 5705929 w 12279149"/>
              <a:gd name="connsiteY13" fmla="*/ 966504 h 1728828"/>
              <a:gd name="connsiteX14" fmla="*/ 6544129 w 12279149"/>
              <a:gd name="connsiteY14" fmla="*/ 582329 h 1728828"/>
              <a:gd name="connsiteX15" fmla="*/ 7153729 w 12279149"/>
              <a:gd name="connsiteY15" fmla="*/ 683929 h 1728828"/>
              <a:gd name="connsiteX16" fmla="*/ 7429954 w 12279149"/>
              <a:gd name="connsiteY16" fmla="*/ 560104 h 1728828"/>
              <a:gd name="connsiteX17" fmla="*/ 8185604 w 12279149"/>
              <a:gd name="connsiteY17" fmla="*/ 693454 h 1728828"/>
              <a:gd name="connsiteX18" fmla="*/ 8699954 w 12279149"/>
              <a:gd name="connsiteY18" fmla="*/ 795054 h 1728828"/>
              <a:gd name="connsiteX19" fmla="*/ 8963479 w 12279149"/>
              <a:gd name="connsiteY19" fmla="*/ 607729 h 1728828"/>
              <a:gd name="connsiteX20" fmla="*/ 9668329 w 12279149"/>
              <a:gd name="connsiteY20" fmla="*/ 448979 h 1728828"/>
              <a:gd name="connsiteX21" fmla="*/ 10328729 w 12279149"/>
              <a:gd name="connsiteY21" fmla="*/ 315629 h 1728828"/>
              <a:gd name="connsiteX22" fmla="*/ 10428110 w 12279149"/>
              <a:gd name="connsiteY22" fmla="*/ 48257 h 1728828"/>
              <a:gd name="connsiteX23" fmla="*/ 10683710 w 12279149"/>
              <a:gd name="connsiteY23" fmla="*/ 9265 h 1728828"/>
              <a:gd name="connsiteX24" fmla="*/ 11590390 w 12279149"/>
              <a:gd name="connsiteY24" fmla="*/ 217083 h 1728828"/>
              <a:gd name="connsiteX25" fmla="*/ 12219899 w 12279149"/>
              <a:gd name="connsiteY25" fmla="*/ 399578 h 1728828"/>
              <a:gd name="connsiteX26" fmla="*/ 12217854 w 12279149"/>
              <a:gd name="connsiteY26" fmla="*/ 439454 h 1728828"/>
              <a:gd name="connsiteX27" fmla="*/ 11913054 w 12279149"/>
              <a:gd name="connsiteY27" fmla="*/ 334679 h 1728828"/>
              <a:gd name="connsiteX28" fmla="*/ 10900229 w 12279149"/>
              <a:gd name="connsiteY28" fmla="*/ 93379 h 1728828"/>
              <a:gd name="connsiteX29" fmla="*/ 10479290 w 12279149"/>
              <a:gd name="connsiteY29" fmla="*/ 47760 h 1728828"/>
              <a:gd name="connsiteX30" fmla="*/ 10359833 w 12279149"/>
              <a:gd name="connsiteY30" fmla="*/ 339576 h 1728828"/>
              <a:gd name="connsiteX31" fmla="*/ 9668329 w 12279149"/>
              <a:gd name="connsiteY31" fmla="*/ 480729 h 1728828"/>
              <a:gd name="connsiteX32" fmla="*/ 8982529 w 12279149"/>
              <a:gd name="connsiteY32" fmla="*/ 636304 h 1728828"/>
              <a:gd name="connsiteX33" fmla="*/ 8715829 w 12279149"/>
              <a:gd name="connsiteY33" fmla="*/ 823629 h 1728828"/>
              <a:gd name="connsiteX34" fmla="*/ 8169729 w 12279149"/>
              <a:gd name="connsiteY34" fmla="*/ 718854 h 1728828"/>
              <a:gd name="connsiteX35" fmla="*/ 7439479 w 12279149"/>
              <a:gd name="connsiteY35" fmla="*/ 582329 h 1728828"/>
              <a:gd name="connsiteX36" fmla="*/ 7233104 w 12279149"/>
              <a:gd name="connsiteY36" fmla="*/ 696629 h 1728828"/>
              <a:gd name="connsiteX37" fmla="*/ 7026729 w 12279149"/>
              <a:gd name="connsiteY37" fmla="*/ 690279 h 1728828"/>
              <a:gd name="connsiteX38" fmla="*/ 6601279 w 12279149"/>
              <a:gd name="connsiteY38" fmla="*/ 601379 h 1728828"/>
              <a:gd name="connsiteX39" fmla="*/ 6010729 w 12279149"/>
              <a:gd name="connsiteY39" fmla="*/ 829979 h 1728828"/>
              <a:gd name="connsiteX40" fmla="*/ 5305879 w 12279149"/>
              <a:gd name="connsiteY40" fmla="*/ 1258604 h 1728828"/>
              <a:gd name="connsiteX41" fmla="*/ 4724854 w 12279149"/>
              <a:gd name="connsiteY41" fmla="*/ 1598329 h 1728828"/>
              <a:gd name="connsiteX42" fmla="*/ 4213679 w 12279149"/>
              <a:gd name="connsiteY42" fmla="*/ 1661829 h 1728828"/>
              <a:gd name="connsiteX43" fmla="*/ 3883479 w 12279149"/>
              <a:gd name="connsiteY43" fmla="*/ 1509429 h 1728828"/>
              <a:gd name="connsiteX44" fmla="*/ 3496129 w 12279149"/>
              <a:gd name="connsiteY44" fmla="*/ 1534829 h 1728828"/>
              <a:gd name="connsiteX45" fmla="*/ 3102429 w 12279149"/>
              <a:gd name="connsiteY45" fmla="*/ 1407829 h 1728828"/>
              <a:gd name="connsiteX46" fmla="*/ 2581729 w 12279149"/>
              <a:gd name="connsiteY46" fmla="*/ 1122079 h 1728828"/>
              <a:gd name="connsiteX47" fmla="*/ 2177422 w 12279149"/>
              <a:gd name="connsiteY47" fmla="*/ 882314 h 1728828"/>
              <a:gd name="connsiteX48" fmla="*/ 2174248 w 12279149"/>
              <a:gd name="connsiteY48" fmla="*/ 838736 h 1728828"/>
              <a:gd name="connsiteX49" fmla="*/ 2464149 w 12279149"/>
              <a:gd name="connsiteY49" fmla="*/ 620953 h 1728828"/>
              <a:gd name="connsiteX50" fmla="*/ 2200870 w 12279149"/>
              <a:gd name="connsiteY50" fmla="*/ 505047 h 1728828"/>
              <a:gd name="connsiteX51" fmla="*/ 2056528 w 12279149"/>
              <a:gd name="connsiteY51" fmla="*/ 665018 h 1728828"/>
              <a:gd name="connsiteX52" fmla="*/ 2174912 w 12279149"/>
              <a:gd name="connsiteY52" fmla="*/ 843970 h 1728828"/>
              <a:gd name="connsiteX53" fmla="*/ 2177388 w 12279149"/>
              <a:gd name="connsiteY53" fmla="*/ 873766 h 1728828"/>
              <a:gd name="connsiteX54" fmla="*/ 1121229 w 12279149"/>
              <a:gd name="connsiteY54" fmla="*/ 1376079 h 1728828"/>
              <a:gd name="connsiteX55" fmla="*/ 454 w 12279149"/>
              <a:gd name="connsiteY55" fmla="*/ 1728504 h 1728828"/>
              <a:gd name="connsiteX56" fmla="*/ 3629 w 12279149"/>
              <a:gd name="connsiteY56" fmla="*/ 1703104 h 172882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9290 w 12279149"/>
              <a:gd name="connsiteY29" fmla="*/ 50240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3974 w 12279149"/>
              <a:gd name="connsiteY29" fmla="*/ 39608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45521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61470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5885 h 1741609"/>
              <a:gd name="connsiteX1" fmla="*/ 946604 w 12279149"/>
              <a:gd name="connsiteY1" fmla="*/ 1433310 h 1741609"/>
              <a:gd name="connsiteX2" fmla="*/ 2149652 w 12279149"/>
              <a:gd name="connsiteY2" fmla="*/ 873324 h 1741609"/>
              <a:gd name="connsiteX3" fmla="*/ 2031197 w 12279149"/>
              <a:gd name="connsiteY3" fmla="*/ 655156 h 1741609"/>
              <a:gd name="connsiteX4" fmla="*/ 2201845 w 12279149"/>
              <a:gd name="connsiteY4" fmla="*/ 490369 h 1741609"/>
              <a:gd name="connsiteX5" fmla="*/ 2500330 w 12279149"/>
              <a:gd name="connsiteY5" fmla="*/ 639142 h 1741609"/>
              <a:gd name="connsiteX6" fmla="*/ 2188692 w 12279149"/>
              <a:gd name="connsiteY6" fmla="*/ 876464 h 1741609"/>
              <a:gd name="connsiteX7" fmla="*/ 2857954 w 12279149"/>
              <a:gd name="connsiteY7" fmla="*/ 1265035 h 1741609"/>
              <a:gd name="connsiteX8" fmla="*/ 3432629 w 12279149"/>
              <a:gd name="connsiteY8" fmla="*/ 1509510 h 1741609"/>
              <a:gd name="connsiteX9" fmla="*/ 3880304 w 12279149"/>
              <a:gd name="connsiteY9" fmla="*/ 1493635 h 1741609"/>
              <a:gd name="connsiteX10" fmla="*/ 4143829 w 12279149"/>
              <a:gd name="connsiteY10" fmla="*/ 1633335 h 1741609"/>
              <a:gd name="connsiteX11" fmla="*/ 4451804 w 12279149"/>
              <a:gd name="connsiteY11" fmla="*/ 1652385 h 1741609"/>
              <a:gd name="connsiteX12" fmla="*/ 4991554 w 12279149"/>
              <a:gd name="connsiteY12" fmla="*/ 1471410 h 1741609"/>
              <a:gd name="connsiteX13" fmla="*/ 5705929 w 12279149"/>
              <a:gd name="connsiteY13" fmla="*/ 979285 h 1741609"/>
              <a:gd name="connsiteX14" fmla="*/ 6544129 w 12279149"/>
              <a:gd name="connsiteY14" fmla="*/ 595110 h 1741609"/>
              <a:gd name="connsiteX15" fmla="*/ 7153729 w 12279149"/>
              <a:gd name="connsiteY15" fmla="*/ 696710 h 1741609"/>
              <a:gd name="connsiteX16" fmla="*/ 7429954 w 12279149"/>
              <a:gd name="connsiteY16" fmla="*/ 572885 h 1741609"/>
              <a:gd name="connsiteX17" fmla="*/ 8185604 w 12279149"/>
              <a:gd name="connsiteY17" fmla="*/ 706235 h 1741609"/>
              <a:gd name="connsiteX18" fmla="*/ 8699954 w 12279149"/>
              <a:gd name="connsiteY18" fmla="*/ 807835 h 1741609"/>
              <a:gd name="connsiteX19" fmla="*/ 8963479 w 12279149"/>
              <a:gd name="connsiteY19" fmla="*/ 620510 h 1741609"/>
              <a:gd name="connsiteX20" fmla="*/ 9668329 w 12279149"/>
              <a:gd name="connsiteY20" fmla="*/ 461760 h 1741609"/>
              <a:gd name="connsiteX21" fmla="*/ 10328729 w 12279149"/>
              <a:gd name="connsiteY21" fmla="*/ 328410 h 1741609"/>
              <a:gd name="connsiteX22" fmla="*/ 10412161 w 12279149"/>
              <a:gd name="connsiteY22" fmla="*/ 50405 h 1741609"/>
              <a:gd name="connsiteX23" fmla="*/ 10662445 w 12279149"/>
              <a:gd name="connsiteY23" fmla="*/ 22046 h 1741609"/>
              <a:gd name="connsiteX24" fmla="*/ 11590390 w 12279149"/>
              <a:gd name="connsiteY24" fmla="*/ 229864 h 1741609"/>
              <a:gd name="connsiteX25" fmla="*/ 12219899 w 12279149"/>
              <a:gd name="connsiteY25" fmla="*/ 412359 h 1741609"/>
              <a:gd name="connsiteX26" fmla="*/ 12217854 w 12279149"/>
              <a:gd name="connsiteY26" fmla="*/ 452235 h 1741609"/>
              <a:gd name="connsiteX27" fmla="*/ 11913054 w 12279149"/>
              <a:gd name="connsiteY27" fmla="*/ 347460 h 1741609"/>
              <a:gd name="connsiteX28" fmla="*/ 10900229 w 12279149"/>
              <a:gd name="connsiteY28" fmla="*/ 106160 h 1741609"/>
              <a:gd name="connsiteX29" fmla="*/ 10459536 w 12279149"/>
              <a:gd name="connsiteY29" fmla="*/ 56233 h 1741609"/>
              <a:gd name="connsiteX30" fmla="*/ 10359833 w 12279149"/>
              <a:gd name="connsiteY30" fmla="*/ 352357 h 1741609"/>
              <a:gd name="connsiteX31" fmla="*/ 9668329 w 12279149"/>
              <a:gd name="connsiteY31" fmla="*/ 493510 h 1741609"/>
              <a:gd name="connsiteX32" fmla="*/ 8982529 w 12279149"/>
              <a:gd name="connsiteY32" fmla="*/ 649085 h 1741609"/>
              <a:gd name="connsiteX33" fmla="*/ 8715829 w 12279149"/>
              <a:gd name="connsiteY33" fmla="*/ 836410 h 1741609"/>
              <a:gd name="connsiteX34" fmla="*/ 8169729 w 12279149"/>
              <a:gd name="connsiteY34" fmla="*/ 731635 h 1741609"/>
              <a:gd name="connsiteX35" fmla="*/ 7439479 w 12279149"/>
              <a:gd name="connsiteY35" fmla="*/ 595110 h 1741609"/>
              <a:gd name="connsiteX36" fmla="*/ 7233104 w 12279149"/>
              <a:gd name="connsiteY36" fmla="*/ 709410 h 1741609"/>
              <a:gd name="connsiteX37" fmla="*/ 7026729 w 12279149"/>
              <a:gd name="connsiteY37" fmla="*/ 703060 h 1741609"/>
              <a:gd name="connsiteX38" fmla="*/ 6601279 w 12279149"/>
              <a:gd name="connsiteY38" fmla="*/ 614160 h 1741609"/>
              <a:gd name="connsiteX39" fmla="*/ 6010729 w 12279149"/>
              <a:gd name="connsiteY39" fmla="*/ 842760 h 1741609"/>
              <a:gd name="connsiteX40" fmla="*/ 5305879 w 12279149"/>
              <a:gd name="connsiteY40" fmla="*/ 1271385 h 1741609"/>
              <a:gd name="connsiteX41" fmla="*/ 4724854 w 12279149"/>
              <a:gd name="connsiteY41" fmla="*/ 1611110 h 1741609"/>
              <a:gd name="connsiteX42" fmla="*/ 4213679 w 12279149"/>
              <a:gd name="connsiteY42" fmla="*/ 1674610 h 1741609"/>
              <a:gd name="connsiteX43" fmla="*/ 3883479 w 12279149"/>
              <a:gd name="connsiteY43" fmla="*/ 1522210 h 1741609"/>
              <a:gd name="connsiteX44" fmla="*/ 3496129 w 12279149"/>
              <a:gd name="connsiteY44" fmla="*/ 1547610 h 1741609"/>
              <a:gd name="connsiteX45" fmla="*/ 3102429 w 12279149"/>
              <a:gd name="connsiteY45" fmla="*/ 1420610 h 1741609"/>
              <a:gd name="connsiteX46" fmla="*/ 2581729 w 12279149"/>
              <a:gd name="connsiteY46" fmla="*/ 1134860 h 1741609"/>
              <a:gd name="connsiteX47" fmla="*/ 2177422 w 12279149"/>
              <a:gd name="connsiteY47" fmla="*/ 895095 h 1741609"/>
              <a:gd name="connsiteX48" fmla="*/ 2174248 w 12279149"/>
              <a:gd name="connsiteY48" fmla="*/ 851517 h 1741609"/>
              <a:gd name="connsiteX49" fmla="*/ 2464149 w 12279149"/>
              <a:gd name="connsiteY49" fmla="*/ 633734 h 1741609"/>
              <a:gd name="connsiteX50" fmla="*/ 2200870 w 12279149"/>
              <a:gd name="connsiteY50" fmla="*/ 517828 h 1741609"/>
              <a:gd name="connsiteX51" fmla="*/ 2056528 w 12279149"/>
              <a:gd name="connsiteY51" fmla="*/ 677799 h 1741609"/>
              <a:gd name="connsiteX52" fmla="*/ 2174912 w 12279149"/>
              <a:gd name="connsiteY52" fmla="*/ 856751 h 1741609"/>
              <a:gd name="connsiteX53" fmla="*/ 2177388 w 12279149"/>
              <a:gd name="connsiteY53" fmla="*/ 886547 h 1741609"/>
              <a:gd name="connsiteX54" fmla="*/ 1121229 w 12279149"/>
              <a:gd name="connsiteY54" fmla="*/ 1388860 h 1741609"/>
              <a:gd name="connsiteX55" fmla="*/ 454 w 12279149"/>
              <a:gd name="connsiteY55" fmla="*/ 1741285 h 1741609"/>
              <a:gd name="connsiteX56" fmla="*/ 3629 w 12279149"/>
              <a:gd name="connsiteY56" fmla="*/ 1715885 h 1741609"/>
              <a:gd name="connsiteX0" fmla="*/ 3629 w 12279149"/>
              <a:gd name="connsiteY0" fmla="*/ 1730082 h 1755806"/>
              <a:gd name="connsiteX1" fmla="*/ 946604 w 12279149"/>
              <a:gd name="connsiteY1" fmla="*/ 1447507 h 1755806"/>
              <a:gd name="connsiteX2" fmla="*/ 2149652 w 12279149"/>
              <a:gd name="connsiteY2" fmla="*/ 887521 h 1755806"/>
              <a:gd name="connsiteX3" fmla="*/ 2031197 w 12279149"/>
              <a:gd name="connsiteY3" fmla="*/ 669353 h 1755806"/>
              <a:gd name="connsiteX4" fmla="*/ 2201845 w 12279149"/>
              <a:gd name="connsiteY4" fmla="*/ 504566 h 1755806"/>
              <a:gd name="connsiteX5" fmla="*/ 2500330 w 12279149"/>
              <a:gd name="connsiteY5" fmla="*/ 653339 h 1755806"/>
              <a:gd name="connsiteX6" fmla="*/ 2188692 w 12279149"/>
              <a:gd name="connsiteY6" fmla="*/ 890661 h 1755806"/>
              <a:gd name="connsiteX7" fmla="*/ 2857954 w 12279149"/>
              <a:gd name="connsiteY7" fmla="*/ 1279232 h 1755806"/>
              <a:gd name="connsiteX8" fmla="*/ 3432629 w 12279149"/>
              <a:gd name="connsiteY8" fmla="*/ 1523707 h 1755806"/>
              <a:gd name="connsiteX9" fmla="*/ 3880304 w 12279149"/>
              <a:gd name="connsiteY9" fmla="*/ 1507832 h 1755806"/>
              <a:gd name="connsiteX10" fmla="*/ 4143829 w 12279149"/>
              <a:gd name="connsiteY10" fmla="*/ 1647532 h 1755806"/>
              <a:gd name="connsiteX11" fmla="*/ 4451804 w 12279149"/>
              <a:gd name="connsiteY11" fmla="*/ 1666582 h 1755806"/>
              <a:gd name="connsiteX12" fmla="*/ 4991554 w 12279149"/>
              <a:gd name="connsiteY12" fmla="*/ 1485607 h 1755806"/>
              <a:gd name="connsiteX13" fmla="*/ 5705929 w 12279149"/>
              <a:gd name="connsiteY13" fmla="*/ 993482 h 1755806"/>
              <a:gd name="connsiteX14" fmla="*/ 6544129 w 12279149"/>
              <a:gd name="connsiteY14" fmla="*/ 609307 h 1755806"/>
              <a:gd name="connsiteX15" fmla="*/ 7153729 w 12279149"/>
              <a:gd name="connsiteY15" fmla="*/ 710907 h 1755806"/>
              <a:gd name="connsiteX16" fmla="*/ 7429954 w 12279149"/>
              <a:gd name="connsiteY16" fmla="*/ 587082 h 1755806"/>
              <a:gd name="connsiteX17" fmla="*/ 8185604 w 12279149"/>
              <a:gd name="connsiteY17" fmla="*/ 720432 h 1755806"/>
              <a:gd name="connsiteX18" fmla="*/ 8699954 w 12279149"/>
              <a:gd name="connsiteY18" fmla="*/ 822032 h 1755806"/>
              <a:gd name="connsiteX19" fmla="*/ 8963479 w 12279149"/>
              <a:gd name="connsiteY19" fmla="*/ 634707 h 1755806"/>
              <a:gd name="connsiteX20" fmla="*/ 9668329 w 12279149"/>
              <a:gd name="connsiteY20" fmla="*/ 475957 h 1755806"/>
              <a:gd name="connsiteX21" fmla="*/ 10328729 w 12279149"/>
              <a:gd name="connsiteY21" fmla="*/ 342607 h 1755806"/>
              <a:gd name="connsiteX22" fmla="*/ 10412161 w 12279149"/>
              <a:gd name="connsiteY22" fmla="*/ 64602 h 1755806"/>
              <a:gd name="connsiteX23" fmla="*/ 10662445 w 12279149"/>
              <a:gd name="connsiteY23" fmla="*/ 36243 h 1755806"/>
              <a:gd name="connsiteX24" fmla="*/ 11590390 w 12279149"/>
              <a:gd name="connsiteY24" fmla="*/ 244061 h 1755806"/>
              <a:gd name="connsiteX25" fmla="*/ 12219899 w 12279149"/>
              <a:gd name="connsiteY25" fmla="*/ 426556 h 1755806"/>
              <a:gd name="connsiteX26" fmla="*/ 12217854 w 12279149"/>
              <a:gd name="connsiteY26" fmla="*/ 466432 h 1755806"/>
              <a:gd name="connsiteX27" fmla="*/ 11913054 w 12279149"/>
              <a:gd name="connsiteY27" fmla="*/ 361657 h 1755806"/>
              <a:gd name="connsiteX28" fmla="*/ 10900229 w 12279149"/>
              <a:gd name="connsiteY28" fmla="*/ 120357 h 1755806"/>
              <a:gd name="connsiteX29" fmla="*/ 10459536 w 12279149"/>
              <a:gd name="connsiteY29" fmla="*/ 70430 h 1755806"/>
              <a:gd name="connsiteX30" fmla="*/ 10359833 w 12279149"/>
              <a:gd name="connsiteY30" fmla="*/ 366554 h 1755806"/>
              <a:gd name="connsiteX31" fmla="*/ 9668329 w 12279149"/>
              <a:gd name="connsiteY31" fmla="*/ 507707 h 1755806"/>
              <a:gd name="connsiteX32" fmla="*/ 8982529 w 12279149"/>
              <a:gd name="connsiteY32" fmla="*/ 663282 h 1755806"/>
              <a:gd name="connsiteX33" fmla="*/ 8715829 w 12279149"/>
              <a:gd name="connsiteY33" fmla="*/ 850607 h 1755806"/>
              <a:gd name="connsiteX34" fmla="*/ 8169729 w 12279149"/>
              <a:gd name="connsiteY34" fmla="*/ 745832 h 1755806"/>
              <a:gd name="connsiteX35" fmla="*/ 7439479 w 12279149"/>
              <a:gd name="connsiteY35" fmla="*/ 609307 h 1755806"/>
              <a:gd name="connsiteX36" fmla="*/ 7233104 w 12279149"/>
              <a:gd name="connsiteY36" fmla="*/ 723607 h 1755806"/>
              <a:gd name="connsiteX37" fmla="*/ 7026729 w 12279149"/>
              <a:gd name="connsiteY37" fmla="*/ 717257 h 1755806"/>
              <a:gd name="connsiteX38" fmla="*/ 6601279 w 12279149"/>
              <a:gd name="connsiteY38" fmla="*/ 628357 h 1755806"/>
              <a:gd name="connsiteX39" fmla="*/ 6010729 w 12279149"/>
              <a:gd name="connsiteY39" fmla="*/ 856957 h 1755806"/>
              <a:gd name="connsiteX40" fmla="*/ 5305879 w 12279149"/>
              <a:gd name="connsiteY40" fmla="*/ 1285582 h 1755806"/>
              <a:gd name="connsiteX41" fmla="*/ 4724854 w 12279149"/>
              <a:gd name="connsiteY41" fmla="*/ 1625307 h 1755806"/>
              <a:gd name="connsiteX42" fmla="*/ 4213679 w 12279149"/>
              <a:gd name="connsiteY42" fmla="*/ 1688807 h 1755806"/>
              <a:gd name="connsiteX43" fmla="*/ 3883479 w 12279149"/>
              <a:gd name="connsiteY43" fmla="*/ 1536407 h 1755806"/>
              <a:gd name="connsiteX44" fmla="*/ 3496129 w 12279149"/>
              <a:gd name="connsiteY44" fmla="*/ 1561807 h 1755806"/>
              <a:gd name="connsiteX45" fmla="*/ 3102429 w 12279149"/>
              <a:gd name="connsiteY45" fmla="*/ 1434807 h 1755806"/>
              <a:gd name="connsiteX46" fmla="*/ 2581729 w 12279149"/>
              <a:gd name="connsiteY46" fmla="*/ 1149057 h 1755806"/>
              <a:gd name="connsiteX47" fmla="*/ 2177422 w 12279149"/>
              <a:gd name="connsiteY47" fmla="*/ 909292 h 1755806"/>
              <a:gd name="connsiteX48" fmla="*/ 2174248 w 12279149"/>
              <a:gd name="connsiteY48" fmla="*/ 865714 h 1755806"/>
              <a:gd name="connsiteX49" fmla="*/ 2464149 w 12279149"/>
              <a:gd name="connsiteY49" fmla="*/ 647931 h 1755806"/>
              <a:gd name="connsiteX50" fmla="*/ 2200870 w 12279149"/>
              <a:gd name="connsiteY50" fmla="*/ 532025 h 1755806"/>
              <a:gd name="connsiteX51" fmla="*/ 2056528 w 12279149"/>
              <a:gd name="connsiteY51" fmla="*/ 691996 h 1755806"/>
              <a:gd name="connsiteX52" fmla="*/ 2174912 w 12279149"/>
              <a:gd name="connsiteY52" fmla="*/ 870948 h 1755806"/>
              <a:gd name="connsiteX53" fmla="*/ 2177388 w 12279149"/>
              <a:gd name="connsiteY53" fmla="*/ 900744 h 1755806"/>
              <a:gd name="connsiteX54" fmla="*/ 1121229 w 12279149"/>
              <a:gd name="connsiteY54" fmla="*/ 1403057 h 1755806"/>
              <a:gd name="connsiteX55" fmla="*/ 454 w 12279149"/>
              <a:gd name="connsiteY55" fmla="*/ 1755482 h 1755806"/>
              <a:gd name="connsiteX56" fmla="*/ 3629 w 12279149"/>
              <a:gd name="connsiteY56" fmla="*/ 1730082 h 1755806"/>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59833 w 12279149"/>
              <a:gd name="connsiteY30" fmla="*/ 346916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79083 w 12279149"/>
              <a:gd name="connsiteY30" fmla="*/ 337290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09168 h 1734892"/>
              <a:gd name="connsiteX1" fmla="*/ 946604 w 12279149"/>
              <a:gd name="connsiteY1" fmla="*/ 1426593 h 1734892"/>
              <a:gd name="connsiteX2" fmla="*/ 2149652 w 12279149"/>
              <a:gd name="connsiteY2" fmla="*/ 866607 h 1734892"/>
              <a:gd name="connsiteX3" fmla="*/ 2031197 w 12279149"/>
              <a:gd name="connsiteY3" fmla="*/ 648439 h 1734892"/>
              <a:gd name="connsiteX4" fmla="*/ 2201845 w 12279149"/>
              <a:gd name="connsiteY4" fmla="*/ 483652 h 1734892"/>
              <a:gd name="connsiteX5" fmla="*/ 2500330 w 12279149"/>
              <a:gd name="connsiteY5" fmla="*/ 632425 h 1734892"/>
              <a:gd name="connsiteX6" fmla="*/ 2188692 w 12279149"/>
              <a:gd name="connsiteY6" fmla="*/ 869747 h 1734892"/>
              <a:gd name="connsiteX7" fmla="*/ 2857954 w 12279149"/>
              <a:gd name="connsiteY7" fmla="*/ 1258318 h 1734892"/>
              <a:gd name="connsiteX8" fmla="*/ 3432629 w 12279149"/>
              <a:gd name="connsiteY8" fmla="*/ 1502793 h 1734892"/>
              <a:gd name="connsiteX9" fmla="*/ 3880304 w 12279149"/>
              <a:gd name="connsiteY9" fmla="*/ 1486918 h 1734892"/>
              <a:gd name="connsiteX10" fmla="*/ 4143829 w 12279149"/>
              <a:gd name="connsiteY10" fmla="*/ 1626618 h 1734892"/>
              <a:gd name="connsiteX11" fmla="*/ 4451804 w 12279149"/>
              <a:gd name="connsiteY11" fmla="*/ 1645668 h 1734892"/>
              <a:gd name="connsiteX12" fmla="*/ 4991554 w 12279149"/>
              <a:gd name="connsiteY12" fmla="*/ 1464693 h 1734892"/>
              <a:gd name="connsiteX13" fmla="*/ 5705929 w 12279149"/>
              <a:gd name="connsiteY13" fmla="*/ 972568 h 1734892"/>
              <a:gd name="connsiteX14" fmla="*/ 6544129 w 12279149"/>
              <a:gd name="connsiteY14" fmla="*/ 588393 h 1734892"/>
              <a:gd name="connsiteX15" fmla="*/ 7153729 w 12279149"/>
              <a:gd name="connsiteY15" fmla="*/ 689993 h 1734892"/>
              <a:gd name="connsiteX16" fmla="*/ 7429954 w 12279149"/>
              <a:gd name="connsiteY16" fmla="*/ 566168 h 1734892"/>
              <a:gd name="connsiteX17" fmla="*/ 8185604 w 12279149"/>
              <a:gd name="connsiteY17" fmla="*/ 699518 h 1734892"/>
              <a:gd name="connsiteX18" fmla="*/ 8699954 w 12279149"/>
              <a:gd name="connsiteY18" fmla="*/ 801118 h 1734892"/>
              <a:gd name="connsiteX19" fmla="*/ 8963479 w 12279149"/>
              <a:gd name="connsiteY19" fmla="*/ 613793 h 1734892"/>
              <a:gd name="connsiteX20" fmla="*/ 9668329 w 12279149"/>
              <a:gd name="connsiteY20" fmla="*/ 455043 h 1734892"/>
              <a:gd name="connsiteX21" fmla="*/ 10328729 w 12279149"/>
              <a:gd name="connsiteY21" fmla="*/ 321693 h 1734892"/>
              <a:gd name="connsiteX22" fmla="*/ 10402536 w 12279149"/>
              <a:gd name="connsiteY22" fmla="*/ 82189 h 1734892"/>
              <a:gd name="connsiteX23" fmla="*/ 10662445 w 12279149"/>
              <a:gd name="connsiteY23" fmla="*/ 15329 h 1734892"/>
              <a:gd name="connsiteX24" fmla="*/ 11590390 w 12279149"/>
              <a:gd name="connsiteY24" fmla="*/ 223147 h 1734892"/>
              <a:gd name="connsiteX25" fmla="*/ 12219899 w 12279149"/>
              <a:gd name="connsiteY25" fmla="*/ 405642 h 1734892"/>
              <a:gd name="connsiteX26" fmla="*/ 12217854 w 12279149"/>
              <a:gd name="connsiteY26" fmla="*/ 445518 h 1734892"/>
              <a:gd name="connsiteX27" fmla="*/ 11913054 w 12279149"/>
              <a:gd name="connsiteY27" fmla="*/ 340743 h 1734892"/>
              <a:gd name="connsiteX28" fmla="*/ 10900229 w 12279149"/>
              <a:gd name="connsiteY28" fmla="*/ 99443 h 1734892"/>
              <a:gd name="connsiteX29" fmla="*/ 10459536 w 12279149"/>
              <a:gd name="connsiteY29" fmla="*/ 49516 h 1734892"/>
              <a:gd name="connsiteX30" fmla="*/ 10379083 w 12279149"/>
              <a:gd name="connsiteY30" fmla="*/ 336014 h 1734892"/>
              <a:gd name="connsiteX31" fmla="*/ 9668329 w 12279149"/>
              <a:gd name="connsiteY31" fmla="*/ 486793 h 1734892"/>
              <a:gd name="connsiteX32" fmla="*/ 8982529 w 12279149"/>
              <a:gd name="connsiteY32" fmla="*/ 642368 h 1734892"/>
              <a:gd name="connsiteX33" fmla="*/ 8715829 w 12279149"/>
              <a:gd name="connsiteY33" fmla="*/ 829693 h 1734892"/>
              <a:gd name="connsiteX34" fmla="*/ 8169729 w 12279149"/>
              <a:gd name="connsiteY34" fmla="*/ 724918 h 1734892"/>
              <a:gd name="connsiteX35" fmla="*/ 7439479 w 12279149"/>
              <a:gd name="connsiteY35" fmla="*/ 588393 h 1734892"/>
              <a:gd name="connsiteX36" fmla="*/ 7233104 w 12279149"/>
              <a:gd name="connsiteY36" fmla="*/ 702693 h 1734892"/>
              <a:gd name="connsiteX37" fmla="*/ 7026729 w 12279149"/>
              <a:gd name="connsiteY37" fmla="*/ 696343 h 1734892"/>
              <a:gd name="connsiteX38" fmla="*/ 6601279 w 12279149"/>
              <a:gd name="connsiteY38" fmla="*/ 607443 h 1734892"/>
              <a:gd name="connsiteX39" fmla="*/ 6010729 w 12279149"/>
              <a:gd name="connsiteY39" fmla="*/ 836043 h 1734892"/>
              <a:gd name="connsiteX40" fmla="*/ 5305879 w 12279149"/>
              <a:gd name="connsiteY40" fmla="*/ 1264668 h 1734892"/>
              <a:gd name="connsiteX41" fmla="*/ 4724854 w 12279149"/>
              <a:gd name="connsiteY41" fmla="*/ 1604393 h 1734892"/>
              <a:gd name="connsiteX42" fmla="*/ 4213679 w 12279149"/>
              <a:gd name="connsiteY42" fmla="*/ 1667893 h 1734892"/>
              <a:gd name="connsiteX43" fmla="*/ 3883479 w 12279149"/>
              <a:gd name="connsiteY43" fmla="*/ 1515493 h 1734892"/>
              <a:gd name="connsiteX44" fmla="*/ 3496129 w 12279149"/>
              <a:gd name="connsiteY44" fmla="*/ 1540893 h 1734892"/>
              <a:gd name="connsiteX45" fmla="*/ 3102429 w 12279149"/>
              <a:gd name="connsiteY45" fmla="*/ 1413893 h 1734892"/>
              <a:gd name="connsiteX46" fmla="*/ 2581729 w 12279149"/>
              <a:gd name="connsiteY46" fmla="*/ 1128143 h 1734892"/>
              <a:gd name="connsiteX47" fmla="*/ 2177422 w 12279149"/>
              <a:gd name="connsiteY47" fmla="*/ 888378 h 1734892"/>
              <a:gd name="connsiteX48" fmla="*/ 2174248 w 12279149"/>
              <a:gd name="connsiteY48" fmla="*/ 844800 h 1734892"/>
              <a:gd name="connsiteX49" fmla="*/ 2464149 w 12279149"/>
              <a:gd name="connsiteY49" fmla="*/ 627017 h 1734892"/>
              <a:gd name="connsiteX50" fmla="*/ 2200870 w 12279149"/>
              <a:gd name="connsiteY50" fmla="*/ 511111 h 1734892"/>
              <a:gd name="connsiteX51" fmla="*/ 2056528 w 12279149"/>
              <a:gd name="connsiteY51" fmla="*/ 671082 h 1734892"/>
              <a:gd name="connsiteX52" fmla="*/ 2174912 w 12279149"/>
              <a:gd name="connsiteY52" fmla="*/ 850034 h 1734892"/>
              <a:gd name="connsiteX53" fmla="*/ 2177388 w 12279149"/>
              <a:gd name="connsiteY53" fmla="*/ 879830 h 1734892"/>
              <a:gd name="connsiteX54" fmla="*/ 1121229 w 12279149"/>
              <a:gd name="connsiteY54" fmla="*/ 1382143 h 1734892"/>
              <a:gd name="connsiteX55" fmla="*/ 454 w 12279149"/>
              <a:gd name="connsiteY55" fmla="*/ 1734568 h 1734892"/>
              <a:gd name="connsiteX56" fmla="*/ 3629 w 12279149"/>
              <a:gd name="connsiteY56" fmla="*/ 1709168 h 1734892"/>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9536 w 12279149"/>
              <a:gd name="connsiteY29" fmla="*/ 42863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55020 w 12279149"/>
              <a:gd name="connsiteY30" fmla="*/ 34861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687964 h 1713688"/>
              <a:gd name="connsiteX1" fmla="*/ 946604 w 12279149"/>
              <a:gd name="connsiteY1" fmla="*/ 1405389 h 1713688"/>
              <a:gd name="connsiteX2" fmla="*/ 2149652 w 12279149"/>
              <a:gd name="connsiteY2" fmla="*/ 845403 h 1713688"/>
              <a:gd name="connsiteX3" fmla="*/ 2031197 w 12279149"/>
              <a:gd name="connsiteY3" fmla="*/ 627235 h 1713688"/>
              <a:gd name="connsiteX4" fmla="*/ 2201845 w 12279149"/>
              <a:gd name="connsiteY4" fmla="*/ 462448 h 1713688"/>
              <a:gd name="connsiteX5" fmla="*/ 2500330 w 12279149"/>
              <a:gd name="connsiteY5" fmla="*/ 611221 h 1713688"/>
              <a:gd name="connsiteX6" fmla="*/ 2188692 w 12279149"/>
              <a:gd name="connsiteY6" fmla="*/ 848543 h 1713688"/>
              <a:gd name="connsiteX7" fmla="*/ 2857954 w 12279149"/>
              <a:gd name="connsiteY7" fmla="*/ 1237114 h 1713688"/>
              <a:gd name="connsiteX8" fmla="*/ 3432629 w 12279149"/>
              <a:gd name="connsiteY8" fmla="*/ 1481589 h 1713688"/>
              <a:gd name="connsiteX9" fmla="*/ 3880304 w 12279149"/>
              <a:gd name="connsiteY9" fmla="*/ 1465714 h 1713688"/>
              <a:gd name="connsiteX10" fmla="*/ 4143829 w 12279149"/>
              <a:gd name="connsiteY10" fmla="*/ 1605414 h 1713688"/>
              <a:gd name="connsiteX11" fmla="*/ 4451804 w 12279149"/>
              <a:gd name="connsiteY11" fmla="*/ 1624464 h 1713688"/>
              <a:gd name="connsiteX12" fmla="*/ 4991554 w 12279149"/>
              <a:gd name="connsiteY12" fmla="*/ 1443489 h 1713688"/>
              <a:gd name="connsiteX13" fmla="*/ 5705929 w 12279149"/>
              <a:gd name="connsiteY13" fmla="*/ 951364 h 1713688"/>
              <a:gd name="connsiteX14" fmla="*/ 6544129 w 12279149"/>
              <a:gd name="connsiteY14" fmla="*/ 567189 h 1713688"/>
              <a:gd name="connsiteX15" fmla="*/ 7153729 w 12279149"/>
              <a:gd name="connsiteY15" fmla="*/ 668789 h 1713688"/>
              <a:gd name="connsiteX16" fmla="*/ 7429954 w 12279149"/>
              <a:gd name="connsiteY16" fmla="*/ 544964 h 1713688"/>
              <a:gd name="connsiteX17" fmla="*/ 8185604 w 12279149"/>
              <a:gd name="connsiteY17" fmla="*/ 678314 h 1713688"/>
              <a:gd name="connsiteX18" fmla="*/ 8699954 w 12279149"/>
              <a:gd name="connsiteY18" fmla="*/ 779914 h 1713688"/>
              <a:gd name="connsiteX19" fmla="*/ 8963479 w 12279149"/>
              <a:gd name="connsiteY19" fmla="*/ 592589 h 1713688"/>
              <a:gd name="connsiteX20" fmla="*/ 9668329 w 12279149"/>
              <a:gd name="connsiteY20" fmla="*/ 433839 h 1713688"/>
              <a:gd name="connsiteX21" fmla="*/ 10328729 w 12279149"/>
              <a:gd name="connsiteY21" fmla="*/ 300489 h 1713688"/>
              <a:gd name="connsiteX22" fmla="*/ 10402536 w 12279149"/>
              <a:gd name="connsiteY22" fmla="*/ 60985 h 1713688"/>
              <a:gd name="connsiteX23" fmla="*/ 10681696 w 12279149"/>
              <a:gd name="connsiteY23" fmla="*/ 8563 h 1713688"/>
              <a:gd name="connsiteX24" fmla="*/ 11590390 w 12279149"/>
              <a:gd name="connsiteY24" fmla="*/ 201943 h 1713688"/>
              <a:gd name="connsiteX25" fmla="*/ 12219899 w 12279149"/>
              <a:gd name="connsiteY25" fmla="*/ 384438 h 1713688"/>
              <a:gd name="connsiteX26" fmla="*/ 12217854 w 12279149"/>
              <a:gd name="connsiteY26" fmla="*/ 424314 h 1713688"/>
              <a:gd name="connsiteX27" fmla="*/ 11913054 w 12279149"/>
              <a:gd name="connsiteY27" fmla="*/ 319539 h 1713688"/>
              <a:gd name="connsiteX28" fmla="*/ 10900229 w 12279149"/>
              <a:gd name="connsiteY28" fmla="*/ 78239 h 1713688"/>
              <a:gd name="connsiteX29" fmla="*/ 10454724 w 12279149"/>
              <a:gd name="connsiteY29" fmla="*/ 52375 h 1713688"/>
              <a:gd name="connsiteX30" fmla="*/ 10355020 w 12279149"/>
              <a:gd name="connsiteY30" fmla="*/ 334060 h 1713688"/>
              <a:gd name="connsiteX31" fmla="*/ 9668329 w 12279149"/>
              <a:gd name="connsiteY31" fmla="*/ 465589 h 1713688"/>
              <a:gd name="connsiteX32" fmla="*/ 8982529 w 12279149"/>
              <a:gd name="connsiteY32" fmla="*/ 621164 h 1713688"/>
              <a:gd name="connsiteX33" fmla="*/ 8715829 w 12279149"/>
              <a:gd name="connsiteY33" fmla="*/ 808489 h 1713688"/>
              <a:gd name="connsiteX34" fmla="*/ 8169729 w 12279149"/>
              <a:gd name="connsiteY34" fmla="*/ 703714 h 1713688"/>
              <a:gd name="connsiteX35" fmla="*/ 7439479 w 12279149"/>
              <a:gd name="connsiteY35" fmla="*/ 567189 h 1713688"/>
              <a:gd name="connsiteX36" fmla="*/ 7233104 w 12279149"/>
              <a:gd name="connsiteY36" fmla="*/ 681489 h 1713688"/>
              <a:gd name="connsiteX37" fmla="*/ 7026729 w 12279149"/>
              <a:gd name="connsiteY37" fmla="*/ 675139 h 1713688"/>
              <a:gd name="connsiteX38" fmla="*/ 6601279 w 12279149"/>
              <a:gd name="connsiteY38" fmla="*/ 586239 h 1713688"/>
              <a:gd name="connsiteX39" fmla="*/ 6010729 w 12279149"/>
              <a:gd name="connsiteY39" fmla="*/ 814839 h 1713688"/>
              <a:gd name="connsiteX40" fmla="*/ 5305879 w 12279149"/>
              <a:gd name="connsiteY40" fmla="*/ 1243464 h 1713688"/>
              <a:gd name="connsiteX41" fmla="*/ 4724854 w 12279149"/>
              <a:gd name="connsiteY41" fmla="*/ 1583189 h 1713688"/>
              <a:gd name="connsiteX42" fmla="*/ 4213679 w 12279149"/>
              <a:gd name="connsiteY42" fmla="*/ 1646689 h 1713688"/>
              <a:gd name="connsiteX43" fmla="*/ 3883479 w 12279149"/>
              <a:gd name="connsiteY43" fmla="*/ 1494289 h 1713688"/>
              <a:gd name="connsiteX44" fmla="*/ 3496129 w 12279149"/>
              <a:gd name="connsiteY44" fmla="*/ 1519689 h 1713688"/>
              <a:gd name="connsiteX45" fmla="*/ 3102429 w 12279149"/>
              <a:gd name="connsiteY45" fmla="*/ 1392689 h 1713688"/>
              <a:gd name="connsiteX46" fmla="*/ 2581729 w 12279149"/>
              <a:gd name="connsiteY46" fmla="*/ 1106939 h 1713688"/>
              <a:gd name="connsiteX47" fmla="*/ 2177422 w 12279149"/>
              <a:gd name="connsiteY47" fmla="*/ 867174 h 1713688"/>
              <a:gd name="connsiteX48" fmla="*/ 2174248 w 12279149"/>
              <a:gd name="connsiteY48" fmla="*/ 823596 h 1713688"/>
              <a:gd name="connsiteX49" fmla="*/ 2464149 w 12279149"/>
              <a:gd name="connsiteY49" fmla="*/ 605813 h 1713688"/>
              <a:gd name="connsiteX50" fmla="*/ 2200870 w 12279149"/>
              <a:gd name="connsiteY50" fmla="*/ 489907 h 1713688"/>
              <a:gd name="connsiteX51" fmla="*/ 2056528 w 12279149"/>
              <a:gd name="connsiteY51" fmla="*/ 649878 h 1713688"/>
              <a:gd name="connsiteX52" fmla="*/ 2174912 w 12279149"/>
              <a:gd name="connsiteY52" fmla="*/ 828830 h 1713688"/>
              <a:gd name="connsiteX53" fmla="*/ 2177388 w 12279149"/>
              <a:gd name="connsiteY53" fmla="*/ 858626 h 1713688"/>
              <a:gd name="connsiteX54" fmla="*/ 1121229 w 12279149"/>
              <a:gd name="connsiteY54" fmla="*/ 1360939 h 1713688"/>
              <a:gd name="connsiteX55" fmla="*/ 454 w 12279149"/>
              <a:gd name="connsiteY55" fmla="*/ 1713364 h 1713688"/>
              <a:gd name="connsiteX56" fmla="*/ 3629 w 12279149"/>
              <a:gd name="connsiteY56" fmla="*/ 1687964 h 1713688"/>
              <a:gd name="connsiteX0" fmla="*/ 3629 w 12279149"/>
              <a:gd name="connsiteY0" fmla="*/ 1691884 h 1717608"/>
              <a:gd name="connsiteX1" fmla="*/ 946604 w 12279149"/>
              <a:gd name="connsiteY1" fmla="*/ 1409309 h 1717608"/>
              <a:gd name="connsiteX2" fmla="*/ 2149652 w 12279149"/>
              <a:gd name="connsiteY2" fmla="*/ 849323 h 1717608"/>
              <a:gd name="connsiteX3" fmla="*/ 2031197 w 12279149"/>
              <a:gd name="connsiteY3" fmla="*/ 631155 h 1717608"/>
              <a:gd name="connsiteX4" fmla="*/ 2201845 w 12279149"/>
              <a:gd name="connsiteY4" fmla="*/ 466368 h 1717608"/>
              <a:gd name="connsiteX5" fmla="*/ 2500330 w 12279149"/>
              <a:gd name="connsiteY5" fmla="*/ 615141 h 1717608"/>
              <a:gd name="connsiteX6" fmla="*/ 2188692 w 12279149"/>
              <a:gd name="connsiteY6" fmla="*/ 852463 h 1717608"/>
              <a:gd name="connsiteX7" fmla="*/ 2857954 w 12279149"/>
              <a:gd name="connsiteY7" fmla="*/ 1241034 h 1717608"/>
              <a:gd name="connsiteX8" fmla="*/ 3432629 w 12279149"/>
              <a:gd name="connsiteY8" fmla="*/ 1485509 h 1717608"/>
              <a:gd name="connsiteX9" fmla="*/ 3880304 w 12279149"/>
              <a:gd name="connsiteY9" fmla="*/ 1469634 h 1717608"/>
              <a:gd name="connsiteX10" fmla="*/ 4143829 w 12279149"/>
              <a:gd name="connsiteY10" fmla="*/ 1609334 h 1717608"/>
              <a:gd name="connsiteX11" fmla="*/ 4451804 w 12279149"/>
              <a:gd name="connsiteY11" fmla="*/ 1628384 h 1717608"/>
              <a:gd name="connsiteX12" fmla="*/ 4991554 w 12279149"/>
              <a:gd name="connsiteY12" fmla="*/ 1447409 h 1717608"/>
              <a:gd name="connsiteX13" fmla="*/ 5705929 w 12279149"/>
              <a:gd name="connsiteY13" fmla="*/ 955284 h 1717608"/>
              <a:gd name="connsiteX14" fmla="*/ 6544129 w 12279149"/>
              <a:gd name="connsiteY14" fmla="*/ 571109 h 1717608"/>
              <a:gd name="connsiteX15" fmla="*/ 7153729 w 12279149"/>
              <a:gd name="connsiteY15" fmla="*/ 672709 h 1717608"/>
              <a:gd name="connsiteX16" fmla="*/ 7429954 w 12279149"/>
              <a:gd name="connsiteY16" fmla="*/ 548884 h 1717608"/>
              <a:gd name="connsiteX17" fmla="*/ 8185604 w 12279149"/>
              <a:gd name="connsiteY17" fmla="*/ 682234 h 1717608"/>
              <a:gd name="connsiteX18" fmla="*/ 8699954 w 12279149"/>
              <a:gd name="connsiteY18" fmla="*/ 783834 h 1717608"/>
              <a:gd name="connsiteX19" fmla="*/ 8963479 w 12279149"/>
              <a:gd name="connsiteY19" fmla="*/ 596509 h 1717608"/>
              <a:gd name="connsiteX20" fmla="*/ 9668329 w 12279149"/>
              <a:gd name="connsiteY20" fmla="*/ 437759 h 1717608"/>
              <a:gd name="connsiteX21" fmla="*/ 10328729 w 12279149"/>
              <a:gd name="connsiteY21" fmla="*/ 304409 h 1717608"/>
              <a:gd name="connsiteX22" fmla="*/ 10402536 w 12279149"/>
              <a:gd name="connsiteY22" fmla="*/ 50467 h 1717608"/>
              <a:gd name="connsiteX23" fmla="*/ 10681696 w 12279149"/>
              <a:gd name="connsiteY23" fmla="*/ 12483 h 1717608"/>
              <a:gd name="connsiteX24" fmla="*/ 11590390 w 12279149"/>
              <a:gd name="connsiteY24" fmla="*/ 205863 h 1717608"/>
              <a:gd name="connsiteX25" fmla="*/ 12219899 w 12279149"/>
              <a:gd name="connsiteY25" fmla="*/ 388358 h 1717608"/>
              <a:gd name="connsiteX26" fmla="*/ 12217854 w 12279149"/>
              <a:gd name="connsiteY26" fmla="*/ 428234 h 1717608"/>
              <a:gd name="connsiteX27" fmla="*/ 11913054 w 12279149"/>
              <a:gd name="connsiteY27" fmla="*/ 323459 h 1717608"/>
              <a:gd name="connsiteX28" fmla="*/ 10900229 w 12279149"/>
              <a:gd name="connsiteY28" fmla="*/ 82159 h 1717608"/>
              <a:gd name="connsiteX29" fmla="*/ 10454724 w 12279149"/>
              <a:gd name="connsiteY29" fmla="*/ 56295 h 1717608"/>
              <a:gd name="connsiteX30" fmla="*/ 10355020 w 12279149"/>
              <a:gd name="connsiteY30" fmla="*/ 337980 h 1717608"/>
              <a:gd name="connsiteX31" fmla="*/ 9668329 w 12279149"/>
              <a:gd name="connsiteY31" fmla="*/ 469509 h 1717608"/>
              <a:gd name="connsiteX32" fmla="*/ 8982529 w 12279149"/>
              <a:gd name="connsiteY32" fmla="*/ 625084 h 1717608"/>
              <a:gd name="connsiteX33" fmla="*/ 8715829 w 12279149"/>
              <a:gd name="connsiteY33" fmla="*/ 812409 h 1717608"/>
              <a:gd name="connsiteX34" fmla="*/ 8169729 w 12279149"/>
              <a:gd name="connsiteY34" fmla="*/ 707634 h 1717608"/>
              <a:gd name="connsiteX35" fmla="*/ 7439479 w 12279149"/>
              <a:gd name="connsiteY35" fmla="*/ 571109 h 1717608"/>
              <a:gd name="connsiteX36" fmla="*/ 7233104 w 12279149"/>
              <a:gd name="connsiteY36" fmla="*/ 685409 h 1717608"/>
              <a:gd name="connsiteX37" fmla="*/ 7026729 w 12279149"/>
              <a:gd name="connsiteY37" fmla="*/ 679059 h 1717608"/>
              <a:gd name="connsiteX38" fmla="*/ 6601279 w 12279149"/>
              <a:gd name="connsiteY38" fmla="*/ 590159 h 1717608"/>
              <a:gd name="connsiteX39" fmla="*/ 6010729 w 12279149"/>
              <a:gd name="connsiteY39" fmla="*/ 818759 h 1717608"/>
              <a:gd name="connsiteX40" fmla="*/ 5305879 w 12279149"/>
              <a:gd name="connsiteY40" fmla="*/ 1247384 h 1717608"/>
              <a:gd name="connsiteX41" fmla="*/ 4724854 w 12279149"/>
              <a:gd name="connsiteY41" fmla="*/ 1587109 h 1717608"/>
              <a:gd name="connsiteX42" fmla="*/ 4213679 w 12279149"/>
              <a:gd name="connsiteY42" fmla="*/ 1650609 h 1717608"/>
              <a:gd name="connsiteX43" fmla="*/ 3883479 w 12279149"/>
              <a:gd name="connsiteY43" fmla="*/ 1498209 h 1717608"/>
              <a:gd name="connsiteX44" fmla="*/ 3496129 w 12279149"/>
              <a:gd name="connsiteY44" fmla="*/ 1523609 h 1717608"/>
              <a:gd name="connsiteX45" fmla="*/ 3102429 w 12279149"/>
              <a:gd name="connsiteY45" fmla="*/ 1396609 h 1717608"/>
              <a:gd name="connsiteX46" fmla="*/ 2581729 w 12279149"/>
              <a:gd name="connsiteY46" fmla="*/ 1110859 h 1717608"/>
              <a:gd name="connsiteX47" fmla="*/ 2177422 w 12279149"/>
              <a:gd name="connsiteY47" fmla="*/ 871094 h 1717608"/>
              <a:gd name="connsiteX48" fmla="*/ 2174248 w 12279149"/>
              <a:gd name="connsiteY48" fmla="*/ 827516 h 1717608"/>
              <a:gd name="connsiteX49" fmla="*/ 2464149 w 12279149"/>
              <a:gd name="connsiteY49" fmla="*/ 609733 h 1717608"/>
              <a:gd name="connsiteX50" fmla="*/ 2200870 w 12279149"/>
              <a:gd name="connsiteY50" fmla="*/ 493827 h 1717608"/>
              <a:gd name="connsiteX51" fmla="*/ 2056528 w 12279149"/>
              <a:gd name="connsiteY51" fmla="*/ 653798 h 1717608"/>
              <a:gd name="connsiteX52" fmla="*/ 2174912 w 12279149"/>
              <a:gd name="connsiteY52" fmla="*/ 832750 h 1717608"/>
              <a:gd name="connsiteX53" fmla="*/ 2177388 w 12279149"/>
              <a:gd name="connsiteY53" fmla="*/ 862546 h 1717608"/>
              <a:gd name="connsiteX54" fmla="*/ 1121229 w 12279149"/>
              <a:gd name="connsiteY54" fmla="*/ 1364859 h 1717608"/>
              <a:gd name="connsiteX55" fmla="*/ 454 w 12279149"/>
              <a:gd name="connsiteY55" fmla="*/ 1717284 h 1717608"/>
              <a:gd name="connsiteX56" fmla="*/ 3629 w 12279149"/>
              <a:gd name="connsiteY56" fmla="*/ 1691884 h 17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279149" h="1717608">
                <a:moveTo>
                  <a:pt x="3629" y="1691884"/>
                </a:moveTo>
                <a:cubicBezTo>
                  <a:pt x="150737" y="1632617"/>
                  <a:pt x="588934" y="1549736"/>
                  <a:pt x="946604" y="1409309"/>
                </a:cubicBezTo>
                <a:cubicBezTo>
                  <a:pt x="1304274" y="1268882"/>
                  <a:pt x="2020454" y="943851"/>
                  <a:pt x="2149652" y="849323"/>
                </a:cubicBezTo>
                <a:cubicBezTo>
                  <a:pt x="2036329" y="715927"/>
                  <a:pt x="2022498" y="694981"/>
                  <a:pt x="2031197" y="631155"/>
                </a:cubicBezTo>
                <a:cubicBezTo>
                  <a:pt x="2039896" y="567329"/>
                  <a:pt x="2123656" y="469037"/>
                  <a:pt x="2201845" y="466368"/>
                </a:cubicBezTo>
                <a:cubicBezTo>
                  <a:pt x="2280034" y="463699"/>
                  <a:pt x="2502522" y="550792"/>
                  <a:pt x="2500330" y="615141"/>
                </a:cubicBezTo>
                <a:cubicBezTo>
                  <a:pt x="2498138" y="679490"/>
                  <a:pt x="2322763" y="764552"/>
                  <a:pt x="2188692" y="852463"/>
                </a:cubicBezTo>
                <a:lnTo>
                  <a:pt x="2857954" y="1241034"/>
                </a:lnTo>
                <a:cubicBezTo>
                  <a:pt x="3065277" y="1359242"/>
                  <a:pt x="3262237" y="1447409"/>
                  <a:pt x="3432629" y="1485509"/>
                </a:cubicBezTo>
                <a:cubicBezTo>
                  <a:pt x="3603021" y="1523609"/>
                  <a:pt x="3761771" y="1448997"/>
                  <a:pt x="3880304" y="1469634"/>
                </a:cubicBezTo>
                <a:cubicBezTo>
                  <a:pt x="3998837" y="1490271"/>
                  <a:pt x="4048579" y="1582876"/>
                  <a:pt x="4143829" y="1609334"/>
                </a:cubicBezTo>
                <a:cubicBezTo>
                  <a:pt x="4239079" y="1635792"/>
                  <a:pt x="4310517" y="1655371"/>
                  <a:pt x="4451804" y="1628384"/>
                </a:cubicBezTo>
                <a:cubicBezTo>
                  <a:pt x="4593091" y="1601397"/>
                  <a:pt x="4871433" y="1527842"/>
                  <a:pt x="4991554" y="1447409"/>
                </a:cubicBezTo>
                <a:cubicBezTo>
                  <a:pt x="5111675" y="1366976"/>
                  <a:pt x="5447167" y="1101334"/>
                  <a:pt x="5705929" y="955284"/>
                </a:cubicBezTo>
                <a:cubicBezTo>
                  <a:pt x="5964691" y="809234"/>
                  <a:pt x="6302829" y="618205"/>
                  <a:pt x="6544129" y="571109"/>
                </a:cubicBezTo>
                <a:cubicBezTo>
                  <a:pt x="6785429" y="524013"/>
                  <a:pt x="7006092" y="676413"/>
                  <a:pt x="7153729" y="672709"/>
                </a:cubicBezTo>
                <a:cubicBezTo>
                  <a:pt x="7301366" y="669005"/>
                  <a:pt x="7257975" y="547297"/>
                  <a:pt x="7429954" y="548884"/>
                </a:cubicBezTo>
                <a:cubicBezTo>
                  <a:pt x="7601933" y="550471"/>
                  <a:pt x="7980287" y="624026"/>
                  <a:pt x="8185604" y="682234"/>
                </a:cubicBezTo>
                <a:cubicBezTo>
                  <a:pt x="8390921" y="740442"/>
                  <a:pt x="8570308" y="798121"/>
                  <a:pt x="8699954" y="783834"/>
                </a:cubicBezTo>
                <a:cubicBezTo>
                  <a:pt x="8829600" y="769547"/>
                  <a:pt x="8802083" y="654188"/>
                  <a:pt x="8963479" y="596509"/>
                </a:cubicBezTo>
                <a:cubicBezTo>
                  <a:pt x="9124875" y="538830"/>
                  <a:pt x="9440787" y="486442"/>
                  <a:pt x="9668329" y="437759"/>
                </a:cubicBezTo>
                <a:cubicBezTo>
                  <a:pt x="9895871" y="389076"/>
                  <a:pt x="10206361" y="368958"/>
                  <a:pt x="10328729" y="304409"/>
                </a:cubicBezTo>
                <a:cubicBezTo>
                  <a:pt x="10451097" y="239860"/>
                  <a:pt x="10343708" y="99121"/>
                  <a:pt x="10402536" y="50467"/>
                </a:cubicBezTo>
                <a:cubicBezTo>
                  <a:pt x="10461364" y="1813"/>
                  <a:pt x="10483720" y="-13416"/>
                  <a:pt x="10681696" y="12483"/>
                </a:cubicBezTo>
                <a:cubicBezTo>
                  <a:pt x="10879672" y="38382"/>
                  <a:pt x="11334023" y="143217"/>
                  <a:pt x="11590390" y="205863"/>
                </a:cubicBezTo>
                <a:cubicBezTo>
                  <a:pt x="11846757" y="268509"/>
                  <a:pt x="12115322" y="351296"/>
                  <a:pt x="12219899" y="388358"/>
                </a:cubicBezTo>
                <a:cubicBezTo>
                  <a:pt x="12324476" y="425420"/>
                  <a:pt x="12268995" y="439050"/>
                  <a:pt x="12217854" y="428234"/>
                </a:cubicBezTo>
                <a:cubicBezTo>
                  <a:pt x="12166713" y="417418"/>
                  <a:pt x="12132658" y="381138"/>
                  <a:pt x="11913054" y="323459"/>
                </a:cubicBezTo>
                <a:cubicBezTo>
                  <a:pt x="11693450" y="265780"/>
                  <a:pt x="11143284" y="126686"/>
                  <a:pt x="10900229" y="82159"/>
                </a:cubicBezTo>
                <a:cubicBezTo>
                  <a:pt x="10657174" y="37632"/>
                  <a:pt x="10545592" y="13658"/>
                  <a:pt x="10454724" y="56295"/>
                </a:cubicBezTo>
                <a:cubicBezTo>
                  <a:pt x="10363856" y="98932"/>
                  <a:pt x="10486086" y="269111"/>
                  <a:pt x="10355020" y="337980"/>
                </a:cubicBezTo>
                <a:cubicBezTo>
                  <a:pt x="10223954" y="406849"/>
                  <a:pt x="9897078" y="421658"/>
                  <a:pt x="9668329" y="469509"/>
                </a:cubicBezTo>
                <a:cubicBezTo>
                  <a:pt x="9439581" y="517360"/>
                  <a:pt x="9141279" y="567934"/>
                  <a:pt x="8982529" y="625084"/>
                </a:cubicBezTo>
                <a:cubicBezTo>
                  <a:pt x="8823779" y="682234"/>
                  <a:pt x="8851296" y="798651"/>
                  <a:pt x="8715829" y="812409"/>
                </a:cubicBezTo>
                <a:cubicBezTo>
                  <a:pt x="8580362" y="826167"/>
                  <a:pt x="8379279" y="766901"/>
                  <a:pt x="8169729" y="707634"/>
                </a:cubicBezTo>
                <a:cubicBezTo>
                  <a:pt x="7960179" y="648367"/>
                  <a:pt x="7595583" y="574813"/>
                  <a:pt x="7439479" y="571109"/>
                </a:cubicBezTo>
                <a:cubicBezTo>
                  <a:pt x="7283375" y="567405"/>
                  <a:pt x="7301896" y="667417"/>
                  <a:pt x="7233104" y="685409"/>
                </a:cubicBezTo>
                <a:cubicBezTo>
                  <a:pt x="7164312" y="703401"/>
                  <a:pt x="7132033" y="694934"/>
                  <a:pt x="7026729" y="679059"/>
                </a:cubicBezTo>
                <a:cubicBezTo>
                  <a:pt x="6921425" y="663184"/>
                  <a:pt x="6770612" y="566876"/>
                  <a:pt x="6601279" y="590159"/>
                </a:cubicBezTo>
                <a:cubicBezTo>
                  <a:pt x="6431946" y="613442"/>
                  <a:pt x="6226629" y="709222"/>
                  <a:pt x="6010729" y="818759"/>
                </a:cubicBezTo>
                <a:cubicBezTo>
                  <a:pt x="5794829" y="928296"/>
                  <a:pt x="5517016" y="1090751"/>
                  <a:pt x="5305879" y="1247384"/>
                </a:cubicBezTo>
                <a:cubicBezTo>
                  <a:pt x="5094742" y="1404017"/>
                  <a:pt x="4995787" y="1504030"/>
                  <a:pt x="4724854" y="1587109"/>
                </a:cubicBezTo>
                <a:cubicBezTo>
                  <a:pt x="4453921" y="1670188"/>
                  <a:pt x="4353908" y="1665426"/>
                  <a:pt x="4213679" y="1650609"/>
                </a:cubicBezTo>
                <a:cubicBezTo>
                  <a:pt x="4073450" y="1635792"/>
                  <a:pt x="4003071" y="1519376"/>
                  <a:pt x="3883479" y="1498209"/>
                </a:cubicBezTo>
                <a:cubicBezTo>
                  <a:pt x="3763887" y="1477042"/>
                  <a:pt x="3626304" y="1540542"/>
                  <a:pt x="3496129" y="1523609"/>
                </a:cubicBezTo>
                <a:cubicBezTo>
                  <a:pt x="3365954" y="1506676"/>
                  <a:pt x="3254829" y="1465401"/>
                  <a:pt x="3102429" y="1396609"/>
                </a:cubicBezTo>
                <a:cubicBezTo>
                  <a:pt x="2950029" y="1327817"/>
                  <a:pt x="2735897" y="1198445"/>
                  <a:pt x="2581729" y="1110859"/>
                </a:cubicBezTo>
                <a:cubicBezTo>
                  <a:pt x="2427561" y="1023273"/>
                  <a:pt x="2268752" y="915091"/>
                  <a:pt x="2177422" y="871094"/>
                </a:cubicBezTo>
                <a:cubicBezTo>
                  <a:pt x="2174678" y="856509"/>
                  <a:pt x="2175655" y="847101"/>
                  <a:pt x="2174248" y="827516"/>
                </a:cubicBezTo>
                <a:cubicBezTo>
                  <a:pt x="2266486" y="774960"/>
                  <a:pt x="2483769" y="657207"/>
                  <a:pt x="2464149" y="609733"/>
                </a:cubicBezTo>
                <a:cubicBezTo>
                  <a:pt x="2478111" y="569464"/>
                  <a:pt x="2268278" y="487012"/>
                  <a:pt x="2200870" y="493827"/>
                </a:cubicBezTo>
                <a:cubicBezTo>
                  <a:pt x="2133462" y="500642"/>
                  <a:pt x="2060854" y="597311"/>
                  <a:pt x="2056528" y="653798"/>
                </a:cubicBezTo>
                <a:cubicBezTo>
                  <a:pt x="2052202" y="710285"/>
                  <a:pt x="2159531" y="817538"/>
                  <a:pt x="2174912" y="832750"/>
                </a:cubicBezTo>
                <a:cubicBezTo>
                  <a:pt x="2174418" y="857487"/>
                  <a:pt x="2180179" y="845345"/>
                  <a:pt x="2177388" y="862546"/>
                </a:cubicBezTo>
                <a:cubicBezTo>
                  <a:pt x="2007412" y="977524"/>
                  <a:pt x="1532921" y="1179651"/>
                  <a:pt x="1121229" y="1364859"/>
                </a:cubicBezTo>
                <a:cubicBezTo>
                  <a:pt x="709537" y="1550067"/>
                  <a:pt x="213179" y="1646376"/>
                  <a:pt x="454" y="1717284"/>
                </a:cubicBezTo>
                <a:cubicBezTo>
                  <a:pt x="-2721" y="1696117"/>
                  <a:pt x="12096" y="1744801"/>
                  <a:pt x="3629" y="169188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0" name="Friform 9">
            <a:extLst>
              <a:ext uri="{FF2B5EF4-FFF2-40B4-BE49-F238E27FC236}">
                <a16:creationId xmlns:a16="http://schemas.microsoft.com/office/drawing/2014/main" id="{AF042121-D498-B449-89C9-2F860948037B}"/>
              </a:ext>
            </a:extLst>
          </p:cNvPr>
          <p:cNvSpPr/>
          <p:nvPr userDrawn="1"/>
        </p:nvSpPr>
        <p:spPr>
          <a:xfrm>
            <a:off x="-185433" y="4458310"/>
            <a:ext cx="12562865" cy="2143445"/>
          </a:xfrm>
          <a:custGeom>
            <a:avLst/>
            <a:gdLst>
              <a:gd name="connsiteX0" fmla="*/ 78501 w 12551392"/>
              <a:gd name="connsiteY0" fmla="*/ 1081393 h 1862387"/>
              <a:gd name="connsiteX1" fmla="*/ 910605 w 12551392"/>
              <a:gd name="connsiteY1" fmla="*/ 615049 h 1862387"/>
              <a:gd name="connsiteX2" fmla="*/ 1267221 w 12551392"/>
              <a:gd name="connsiteY2" fmla="*/ 1117969 h 1862387"/>
              <a:gd name="connsiteX3" fmla="*/ 1614693 w 12551392"/>
              <a:gd name="connsiteY3" fmla="*/ 962521 h 1862387"/>
              <a:gd name="connsiteX4" fmla="*/ 2044461 w 12551392"/>
              <a:gd name="connsiteY4" fmla="*/ 1282561 h 1862387"/>
              <a:gd name="connsiteX5" fmla="*/ 3169173 w 12551392"/>
              <a:gd name="connsiteY5" fmla="*/ 285865 h 1862387"/>
              <a:gd name="connsiteX6" fmla="*/ 3278901 w 12551392"/>
              <a:gd name="connsiteY6" fmla="*/ 880225 h 1862387"/>
              <a:gd name="connsiteX7" fmla="*/ 3763533 w 12551392"/>
              <a:gd name="connsiteY7" fmla="*/ 907657 h 1862387"/>
              <a:gd name="connsiteX8" fmla="*/ 4175013 w 12551392"/>
              <a:gd name="connsiteY8" fmla="*/ 1812913 h 1862387"/>
              <a:gd name="connsiteX9" fmla="*/ 5839221 w 12551392"/>
              <a:gd name="connsiteY9" fmla="*/ 38977 h 1862387"/>
              <a:gd name="connsiteX10" fmla="*/ 6223269 w 12551392"/>
              <a:gd name="connsiteY10" fmla="*/ 551041 h 1862387"/>
              <a:gd name="connsiteX11" fmla="*/ 6451869 w 12551392"/>
              <a:gd name="connsiteY11" fmla="*/ 121273 h 1862387"/>
              <a:gd name="connsiteX12" fmla="*/ 6909069 w 12551392"/>
              <a:gd name="connsiteY12" fmla="*/ 825361 h 1862387"/>
              <a:gd name="connsiteX13" fmla="*/ 6790197 w 12551392"/>
              <a:gd name="connsiteY13" fmla="*/ 1172833 h 1862387"/>
              <a:gd name="connsiteX14" fmla="*/ 7631445 w 12551392"/>
              <a:gd name="connsiteY14" fmla="*/ 1181977 h 1862387"/>
              <a:gd name="connsiteX15" fmla="*/ 8161797 w 12551392"/>
              <a:gd name="connsiteY15" fmla="*/ 121273 h 1862387"/>
              <a:gd name="connsiteX16" fmla="*/ 8454405 w 12551392"/>
              <a:gd name="connsiteY16" fmla="*/ 706489 h 1862387"/>
              <a:gd name="connsiteX17" fmla="*/ 8911605 w 12551392"/>
              <a:gd name="connsiteY17" fmla="*/ 157849 h 1862387"/>
              <a:gd name="connsiteX18" fmla="*/ 9176781 w 12551392"/>
              <a:gd name="connsiteY18" fmla="*/ 340729 h 1862387"/>
              <a:gd name="connsiteX19" fmla="*/ 9807717 w 12551392"/>
              <a:gd name="connsiteY19" fmla="*/ 20689 h 1862387"/>
              <a:gd name="connsiteX20" fmla="*/ 10530093 w 12551392"/>
              <a:gd name="connsiteY20" fmla="*/ 1017385 h 1862387"/>
              <a:gd name="connsiteX21" fmla="*/ 10685541 w 12551392"/>
              <a:gd name="connsiteY21" fmla="*/ 560185 h 1862387"/>
              <a:gd name="connsiteX22" fmla="*/ 11033013 w 12551392"/>
              <a:gd name="connsiteY22" fmla="*/ 551041 h 1862387"/>
              <a:gd name="connsiteX23" fmla="*/ 11490213 w 12551392"/>
              <a:gd name="connsiteY23" fmla="*/ 642481 h 1862387"/>
              <a:gd name="connsiteX24" fmla="*/ 12020565 w 12551392"/>
              <a:gd name="connsiteY24" fmla="*/ 84697 h 1862387"/>
              <a:gd name="connsiteX25" fmla="*/ 12550917 w 12551392"/>
              <a:gd name="connsiteY25" fmla="*/ 642481 h 1862387"/>
              <a:gd name="connsiteX26" fmla="*/ 12112005 w 12551392"/>
              <a:gd name="connsiteY26" fmla="*/ 148705 h 1862387"/>
              <a:gd name="connsiteX27" fmla="*/ 11956557 w 12551392"/>
              <a:gd name="connsiteY27" fmla="*/ 157849 h 1862387"/>
              <a:gd name="connsiteX28" fmla="*/ 11481069 w 12551392"/>
              <a:gd name="connsiteY28" fmla="*/ 706489 h 1862387"/>
              <a:gd name="connsiteX29" fmla="*/ 10767837 w 12551392"/>
              <a:gd name="connsiteY29" fmla="*/ 587617 h 1862387"/>
              <a:gd name="connsiteX30" fmla="*/ 10594101 w 12551392"/>
              <a:gd name="connsiteY30" fmla="*/ 1090537 h 1862387"/>
              <a:gd name="connsiteX31" fmla="*/ 9780285 w 12551392"/>
              <a:gd name="connsiteY31" fmla="*/ 48121 h 1862387"/>
              <a:gd name="connsiteX32" fmla="*/ 9176781 w 12551392"/>
              <a:gd name="connsiteY32" fmla="*/ 386449 h 1862387"/>
              <a:gd name="connsiteX33" fmla="*/ 8957325 w 12551392"/>
              <a:gd name="connsiteY33" fmla="*/ 185281 h 1862387"/>
              <a:gd name="connsiteX34" fmla="*/ 8417829 w 12551392"/>
              <a:gd name="connsiteY34" fmla="*/ 788785 h 1862387"/>
              <a:gd name="connsiteX35" fmla="*/ 8189229 w 12551392"/>
              <a:gd name="connsiteY35" fmla="*/ 157849 h 1862387"/>
              <a:gd name="connsiteX36" fmla="*/ 7796037 w 12551392"/>
              <a:gd name="connsiteY36" fmla="*/ 1090537 h 1862387"/>
              <a:gd name="connsiteX37" fmla="*/ 7347981 w 12551392"/>
              <a:gd name="connsiteY37" fmla="*/ 1309993 h 1862387"/>
              <a:gd name="connsiteX38" fmla="*/ 6698757 w 12551392"/>
              <a:gd name="connsiteY38" fmla="*/ 1181977 h 1862387"/>
              <a:gd name="connsiteX39" fmla="*/ 6872493 w 12551392"/>
              <a:gd name="connsiteY39" fmla="*/ 880225 h 1862387"/>
              <a:gd name="connsiteX40" fmla="*/ 6461013 w 12551392"/>
              <a:gd name="connsiteY40" fmla="*/ 166993 h 1862387"/>
              <a:gd name="connsiteX41" fmla="*/ 6268989 w 12551392"/>
              <a:gd name="connsiteY41" fmla="*/ 624193 h 1862387"/>
              <a:gd name="connsiteX42" fmla="*/ 6159261 w 12551392"/>
              <a:gd name="connsiteY42" fmla="*/ 523609 h 1862387"/>
              <a:gd name="connsiteX43" fmla="*/ 5994669 w 12551392"/>
              <a:gd name="connsiteY43" fmla="*/ 66409 h 1862387"/>
              <a:gd name="connsiteX44" fmla="*/ 4266453 w 12551392"/>
              <a:gd name="connsiteY44" fmla="*/ 1822057 h 1862387"/>
              <a:gd name="connsiteX45" fmla="*/ 3836685 w 12551392"/>
              <a:gd name="connsiteY45" fmla="*/ 1273417 h 1862387"/>
              <a:gd name="connsiteX46" fmla="*/ 3708669 w 12551392"/>
              <a:gd name="connsiteY46" fmla="*/ 980809 h 1862387"/>
              <a:gd name="connsiteX47" fmla="*/ 3297189 w 12551392"/>
              <a:gd name="connsiteY47" fmla="*/ 953377 h 1862387"/>
              <a:gd name="connsiteX48" fmla="*/ 3214893 w 12551392"/>
              <a:gd name="connsiteY48" fmla="*/ 413881 h 1862387"/>
              <a:gd name="connsiteX49" fmla="*/ 2300493 w 12551392"/>
              <a:gd name="connsiteY49" fmla="*/ 1172833 h 1862387"/>
              <a:gd name="connsiteX50" fmla="*/ 1971309 w 12551392"/>
              <a:gd name="connsiteY50" fmla="*/ 1355713 h 1862387"/>
              <a:gd name="connsiteX51" fmla="*/ 1623837 w 12551392"/>
              <a:gd name="connsiteY51" fmla="*/ 989953 h 1862387"/>
              <a:gd name="connsiteX52" fmla="*/ 1303797 w 12551392"/>
              <a:gd name="connsiteY52" fmla="*/ 1191121 h 1862387"/>
              <a:gd name="connsiteX53" fmla="*/ 1102629 w 12551392"/>
              <a:gd name="connsiteY53" fmla="*/ 907657 h 1862387"/>
              <a:gd name="connsiteX54" fmla="*/ 883173 w 12551392"/>
              <a:gd name="connsiteY54" fmla="*/ 642481 h 1862387"/>
              <a:gd name="connsiteX55" fmla="*/ 78501 w 12551392"/>
              <a:gd name="connsiteY55" fmla="*/ 1227697 h 1862387"/>
              <a:gd name="connsiteX56" fmla="*/ 32781 w 12551392"/>
              <a:gd name="connsiteY56" fmla="*/ 1108825 h 1862387"/>
              <a:gd name="connsiteX57" fmla="*/ 78501 w 12551392"/>
              <a:gd name="connsiteY57" fmla="*/ 1081393 h 1862387"/>
              <a:gd name="connsiteX0" fmla="*/ 78501 w 12551392"/>
              <a:gd name="connsiteY0" fmla="*/ 1081393 h 1828700"/>
              <a:gd name="connsiteX1" fmla="*/ 910605 w 12551392"/>
              <a:gd name="connsiteY1" fmla="*/ 615049 h 1828700"/>
              <a:gd name="connsiteX2" fmla="*/ 1267221 w 12551392"/>
              <a:gd name="connsiteY2" fmla="*/ 1117969 h 1828700"/>
              <a:gd name="connsiteX3" fmla="*/ 1614693 w 12551392"/>
              <a:gd name="connsiteY3" fmla="*/ 962521 h 1828700"/>
              <a:gd name="connsiteX4" fmla="*/ 2044461 w 12551392"/>
              <a:gd name="connsiteY4" fmla="*/ 1282561 h 1828700"/>
              <a:gd name="connsiteX5" fmla="*/ 3169173 w 12551392"/>
              <a:gd name="connsiteY5" fmla="*/ 285865 h 1828700"/>
              <a:gd name="connsiteX6" fmla="*/ 3278901 w 12551392"/>
              <a:gd name="connsiteY6" fmla="*/ 880225 h 1828700"/>
              <a:gd name="connsiteX7" fmla="*/ 3763533 w 12551392"/>
              <a:gd name="connsiteY7" fmla="*/ 907657 h 1828700"/>
              <a:gd name="connsiteX8" fmla="*/ 4175013 w 12551392"/>
              <a:gd name="connsiteY8" fmla="*/ 1812913 h 1828700"/>
              <a:gd name="connsiteX9" fmla="*/ 5839221 w 12551392"/>
              <a:gd name="connsiteY9" fmla="*/ 38977 h 1828700"/>
              <a:gd name="connsiteX10" fmla="*/ 6223269 w 12551392"/>
              <a:gd name="connsiteY10" fmla="*/ 551041 h 1828700"/>
              <a:gd name="connsiteX11" fmla="*/ 6451869 w 12551392"/>
              <a:gd name="connsiteY11" fmla="*/ 121273 h 1828700"/>
              <a:gd name="connsiteX12" fmla="*/ 6909069 w 12551392"/>
              <a:gd name="connsiteY12" fmla="*/ 825361 h 1828700"/>
              <a:gd name="connsiteX13" fmla="*/ 6790197 w 12551392"/>
              <a:gd name="connsiteY13" fmla="*/ 1172833 h 1828700"/>
              <a:gd name="connsiteX14" fmla="*/ 7631445 w 12551392"/>
              <a:gd name="connsiteY14" fmla="*/ 1181977 h 1828700"/>
              <a:gd name="connsiteX15" fmla="*/ 8161797 w 12551392"/>
              <a:gd name="connsiteY15" fmla="*/ 121273 h 1828700"/>
              <a:gd name="connsiteX16" fmla="*/ 8454405 w 12551392"/>
              <a:gd name="connsiteY16" fmla="*/ 706489 h 1828700"/>
              <a:gd name="connsiteX17" fmla="*/ 8911605 w 12551392"/>
              <a:gd name="connsiteY17" fmla="*/ 157849 h 1828700"/>
              <a:gd name="connsiteX18" fmla="*/ 9176781 w 12551392"/>
              <a:gd name="connsiteY18" fmla="*/ 340729 h 1828700"/>
              <a:gd name="connsiteX19" fmla="*/ 9807717 w 12551392"/>
              <a:gd name="connsiteY19" fmla="*/ 20689 h 1828700"/>
              <a:gd name="connsiteX20" fmla="*/ 10530093 w 12551392"/>
              <a:gd name="connsiteY20" fmla="*/ 1017385 h 1828700"/>
              <a:gd name="connsiteX21" fmla="*/ 10685541 w 12551392"/>
              <a:gd name="connsiteY21" fmla="*/ 560185 h 1828700"/>
              <a:gd name="connsiteX22" fmla="*/ 11033013 w 12551392"/>
              <a:gd name="connsiteY22" fmla="*/ 551041 h 1828700"/>
              <a:gd name="connsiteX23" fmla="*/ 11490213 w 12551392"/>
              <a:gd name="connsiteY23" fmla="*/ 642481 h 1828700"/>
              <a:gd name="connsiteX24" fmla="*/ 12020565 w 12551392"/>
              <a:gd name="connsiteY24" fmla="*/ 84697 h 1828700"/>
              <a:gd name="connsiteX25" fmla="*/ 12550917 w 12551392"/>
              <a:gd name="connsiteY25" fmla="*/ 642481 h 1828700"/>
              <a:gd name="connsiteX26" fmla="*/ 12112005 w 12551392"/>
              <a:gd name="connsiteY26" fmla="*/ 148705 h 1828700"/>
              <a:gd name="connsiteX27" fmla="*/ 11956557 w 12551392"/>
              <a:gd name="connsiteY27" fmla="*/ 157849 h 1828700"/>
              <a:gd name="connsiteX28" fmla="*/ 11481069 w 12551392"/>
              <a:gd name="connsiteY28" fmla="*/ 706489 h 1828700"/>
              <a:gd name="connsiteX29" fmla="*/ 10767837 w 12551392"/>
              <a:gd name="connsiteY29" fmla="*/ 587617 h 1828700"/>
              <a:gd name="connsiteX30" fmla="*/ 10594101 w 12551392"/>
              <a:gd name="connsiteY30" fmla="*/ 1090537 h 1828700"/>
              <a:gd name="connsiteX31" fmla="*/ 9780285 w 12551392"/>
              <a:gd name="connsiteY31" fmla="*/ 48121 h 1828700"/>
              <a:gd name="connsiteX32" fmla="*/ 9176781 w 12551392"/>
              <a:gd name="connsiteY32" fmla="*/ 386449 h 1828700"/>
              <a:gd name="connsiteX33" fmla="*/ 8957325 w 12551392"/>
              <a:gd name="connsiteY33" fmla="*/ 185281 h 1828700"/>
              <a:gd name="connsiteX34" fmla="*/ 8417829 w 12551392"/>
              <a:gd name="connsiteY34" fmla="*/ 788785 h 1828700"/>
              <a:gd name="connsiteX35" fmla="*/ 8189229 w 12551392"/>
              <a:gd name="connsiteY35" fmla="*/ 157849 h 1828700"/>
              <a:gd name="connsiteX36" fmla="*/ 7796037 w 12551392"/>
              <a:gd name="connsiteY36" fmla="*/ 1090537 h 1828700"/>
              <a:gd name="connsiteX37" fmla="*/ 7347981 w 12551392"/>
              <a:gd name="connsiteY37" fmla="*/ 1309993 h 1828700"/>
              <a:gd name="connsiteX38" fmla="*/ 6698757 w 12551392"/>
              <a:gd name="connsiteY38" fmla="*/ 1181977 h 1828700"/>
              <a:gd name="connsiteX39" fmla="*/ 6872493 w 12551392"/>
              <a:gd name="connsiteY39" fmla="*/ 880225 h 1828700"/>
              <a:gd name="connsiteX40" fmla="*/ 6461013 w 12551392"/>
              <a:gd name="connsiteY40" fmla="*/ 166993 h 1828700"/>
              <a:gd name="connsiteX41" fmla="*/ 6268989 w 12551392"/>
              <a:gd name="connsiteY41" fmla="*/ 624193 h 1828700"/>
              <a:gd name="connsiteX42" fmla="*/ 6159261 w 12551392"/>
              <a:gd name="connsiteY42" fmla="*/ 523609 h 1828700"/>
              <a:gd name="connsiteX43" fmla="*/ 5994669 w 12551392"/>
              <a:gd name="connsiteY43" fmla="*/ 66409 h 1828700"/>
              <a:gd name="connsiteX44" fmla="*/ 5025405 w 12551392"/>
              <a:gd name="connsiteY44" fmla="*/ 1492873 h 1828700"/>
              <a:gd name="connsiteX45" fmla="*/ 3836685 w 12551392"/>
              <a:gd name="connsiteY45" fmla="*/ 1273417 h 1828700"/>
              <a:gd name="connsiteX46" fmla="*/ 3708669 w 12551392"/>
              <a:gd name="connsiteY46" fmla="*/ 980809 h 1828700"/>
              <a:gd name="connsiteX47" fmla="*/ 3297189 w 12551392"/>
              <a:gd name="connsiteY47" fmla="*/ 953377 h 1828700"/>
              <a:gd name="connsiteX48" fmla="*/ 3214893 w 12551392"/>
              <a:gd name="connsiteY48" fmla="*/ 413881 h 1828700"/>
              <a:gd name="connsiteX49" fmla="*/ 2300493 w 12551392"/>
              <a:gd name="connsiteY49" fmla="*/ 1172833 h 1828700"/>
              <a:gd name="connsiteX50" fmla="*/ 1971309 w 12551392"/>
              <a:gd name="connsiteY50" fmla="*/ 1355713 h 1828700"/>
              <a:gd name="connsiteX51" fmla="*/ 1623837 w 12551392"/>
              <a:gd name="connsiteY51" fmla="*/ 989953 h 1828700"/>
              <a:gd name="connsiteX52" fmla="*/ 1303797 w 12551392"/>
              <a:gd name="connsiteY52" fmla="*/ 1191121 h 1828700"/>
              <a:gd name="connsiteX53" fmla="*/ 1102629 w 12551392"/>
              <a:gd name="connsiteY53" fmla="*/ 907657 h 1828700"/>
              <a:gd name="connsiteX54" fmla="*/ 883173 w 12551392"/>
              <a:gd name="connsiteY54" fmla="*/ 642481 h 1828700"/>
              <a:gd name="connsiteX55" fmla="*/ 78501 w 12551392"/>
              <a:gd name="connsiteY55" fmla="*/ 1227697 h 1828700"/>
              <a:gd name="connsiteX56" fmla="*/ 32781 w 12551392"/>
              <a:gd name="connsiteY56" fmla="*/ 1108825 h 1828700"/>
              <a:gd name="connsiteX57" fmla="*/ 78501 w 12551392"/>
              <a:gd name="connsiteY57" fmla="*/ 1081393 h 1828700"/>
              <a:gd name="connsiteX0" fmla="*/ 78501 w 12551392"/>
              <a:gd name="connsiteY0" fmla="*/ 1080294 h 1555047"/>
              <a:gd name="connsiteX1" fmla="*/ 910605 w 12551392"/>
              <a:gd name="connsiteY1" fmla="*/ 613950 h 1555047"/>
              <a:gd name="connsiteX2" fmla="*/ 1267221 w 12551392"/>
              <a:gd name="connsiteY2" fmla="*/ 1116870 h 1555047"/>
              <a:gd name="connsiteX3" fmla="*/ 1614693 w 12551392"/>
              <a:gd name="connsiteY3" fmla="*/ 961422 h 1555047"/>
              <a:gd name="connsiteX4" fmla="*/ 2044461 w 12551392"/>
              <a:gd name="connsiteY4" fmla="*/ 1281462 h 1555047"/>
              <a:gd name="connsiteX5" fmla="*/ 3169173 w 12551392"/>
              <a:gd name="connsiteY5" fmla="*/ 284766 h 1555047"/>
              <a:gd name="connsiteX6" fmla="*/ 3278901 w 12551392"/>
              <a:gd name="connsiteY6" fmla="*/ 879126 h 1555047"/>
              <a:gd name="connsiteX7" fmla="*/ 3763533 w 12551392"/>
              <a:gd name="connsiteY7" fmla="*/ 906558 h 1555047"/>
              <a:gd name="connsiteX8" fmla="*/ 4943109 w 12551392"/>
              <a:gd name="connsiteY8" fmla="*/ 1482630 h 1555047"/>
              <a:gd name="connsiteX9" fmla="*/ 5839221 w 12551392"/>
              <a:gd name="connsiteY9" fmla="*/ 37878 h 1555047"/>
              <a:gd name="connsiteX10" fmla="*/ 6223269 w 12551392"/>
              <a:gd name="connsiteY10" fmla="*/ 549942 h 1555047"/>
              <a:gd name="connsiteX11" fmla="*/ 6451869 w 12551392"/>
              <a:gd name="connsiteY11" fmla="*/ 120174 h 1555047"/>
              <a:gd name="connsiteX12" fmla="*/ 6909069 w 12551392"/>
              <a:gd name="connsiteY12" fmla="*/ 824262 h 1555047"/>
              <a:gd name="connsiteX13" fmla="*/ 6790197 w 12551392"/>
              <a:gd name="connsiteY13" fmla="*/ 1171734 h 1555047"/>
              <a:gd name="connsiteX14" fmla="*/ 7631445 w 12551392"/>
              <a:gd name="connsiteY14" fmla="*/ 1180878 h 1555047"/>
              <a:gd name="connsiteX15" fmla="*/ 8161797 w 12551392"/>
              <a:gd name="connsiteY15" fmla="*/ 120174 h 1555047"/>
              <a:gd name="connsiteX16" fmla="*/ 8454405 w 12551392"/>
              <a:gd name="connsiteY16" fmla="*/ 705390 h 1555047"/>
              <a:gd name="connsiteX17" fmla="*/ 8911605 w 12551392"/>
              <a:gd name="connsiteY17" fmla="*/ 156750 h 1555047"/>
              <a:gd name="connsiteX18" fmla="*/ 9176781 w 12551392"/>
              <a:gd name="connsiteY18" fmla="*/ 339630 h 1555047"/>
              <a:gd name="connsiteX19" fmla="*/ 9807717 w 12551392"/>
              <a:gd name="connsiteY19" fmla="*/ 19590 h 1555047"/>
              <a:gd name="connsiteX20" fmla="*/ 10530093 w 12551392"/>
              <a:gd name="connsiteY20" fmla="*/ 1016286 h 1555047"/>
              <a:gd name="connsiteX21" fmla="*/ 10685541 w 12551392"/>
              <a:gd name="connsiteY21" fmla="*/ 559086 h 1555047"/>
              <a:gd name="connsiteX22" fmla="*/ 11033013 w 12551392"/>
              <a:gd name="connsiteY22" fmla="*/ 549942 h 1555047"/>
              <a:gd name="connsiteX23" fmla="*/ 11490213 w 12551392"/>
              <a:gd name="connsiteY23" fmla="*/ 641382 h 1555047"/>
              <a:gd name="connsiteX24" fmla="*/ 12020565 w 12551392"/>
              <a:gd name="connsiteY24" fmla="*/ 83598 h 1555047"/>
              <a:gd name="connsiteX25" fmla="*/ 12550917 w 12551392"/>
              <a:gd name="connsiteY25" fmla="*/ 641382 h 1555047"/>
              <a:gd name="connsiteX26" fmla="*/ 12112005 w 12551392"/>
              <a:gd name="connsiteY26" fmla="*/ 147606 h 1555047"/>
              <a:gd name="connsiteX27" fmla="*/ 11956557 w 12551392"/>
              <a:gd name="connsiteY27" fmla="*/ 156750 h 1555047"/>
              <a:gd name="connsiteX28" fmla="*/ 11481069 w 12551392"/>
              <a:gd name="connsiteY28" fmla="*/ 705390 h 1555047"/>
              <a:gd name="connsiteX29" fmla="*/ 10767837 w 12551392"/>
              <a:gd name="connsiteY29" fmla="*/ 586518 h 1555047"/>
              <a:gd name="connsiteX30" fmla="*/ 10594101 w 12551392"/>
              <a:gd name="connsiteY30" fmla="*/ 1089438 h 1555047"/>
              <a:gd name="connsiteX31" fmla="*/ 9780285 w 12551392"/>
              <a:gd name="connsiteY31" fmla="*/ 47022 h 1555047"/>
              <a:gd name="connsiteX32" fmla="*/ 9176781 w 12551392"/>
              <a:gd name="connsiteY32" fmla="*/ 385350 h 1555047"/>
              <a:gd name="connsiteX33" fmla="*/ 8957325 w 12551392"/>
              <a:gd name="connsiteY33" fmla="*/ 184182 h 1555047"/>
              <a:gd name="connsiteX34" fmla="*/ 8417829 w 12551392"/>
              <a:gd name="connsiteY34" fmla="*/ 787686 h 1555047"/>
              <a:gd name="connsiteX35" fmla="*/ 8189229 w 12551392"/>
              <a:gd name="connsiteY35" fmla="*/ 156750 h 1555047"/>
              <a:gd name="connsiteX36" fmla="*/ 7796037 w 12551392"/>
              <a:gd name="connsiteY36" fmla="*/ 1089438 h 1555047"/>
              <a:gd name="connsiteX37" fmla="*/ 7347981 w 12551392"/>
              <a:gd name="connsiteY37" fmla="*/ 1308894 h 1555047"/>
              <a:gd name="connsiteX38" fmla="*/ 6698757 w 12551392"/>
              <a:gd name="connsiteY38" fmla="*/ 1180878 h 1555047"/>
              <a:gd name="connsiteX39" fmla="*/ 6872493 w 12551392"/>
              <a:gd name="connsiteY39" fmla="*/ 879126 h 1555047"/>
              <a:gd name="connsiteX40" fmla="*/ 6461013 w 12551392"/>
              <a:gd name="connsiteY40" fmla="*/ 165894 h 1555047"/>
              <a:gd name="connsiteX41" fmla="*/ 6268989 w 12551392"/>
              <a:gd name="connsiteY41" fmla="*/ 623094 h 1555047"/>
              <a:gd name="connsiteX42" fmla="*/ 6159261 w 12551392"/>
              <a:gd name="connsiteY42" fmla="*/ 522510 h 1555047"/>
              <a:gd name="connsiteX43" fmla="*/ 5994669 w 12551392"/>
              <a:gd name="connsiteY43" fmla="*/ 65310 h 1555047"/>
              <a:gd name="connsiteX44" fmla="*/ 5025405 w 12551392"/>
              <a:gd name="connsiteY44" fmla="*/ 1491774 h 1555047"/>
              <a:gd name="connsiteX45" fmla="*/ 3836685 w 12551392"/>
              <a:gd name="connsiteY45" fmla="*/ 1272318 h 1555047"/>
              <a:gd name="connsiteX46" fmla="*/ 3708669 w 12551392"/>
              <a:gd name="connsiteY46" fmla="*/ 979710 h 1555047"/>
              <a:gd name="connsiteX47" fmla="*/ 3297189 w 12551392"/>
              <a:gd name="connsiteY47" fmla="*/ 952278 h 1555047"/>
              <a:gd name="connsiteX48" fmla="*/ 3214893 w 12551392"/>
              <a:gd name="connsiteY48" fmla="*/ 412782 h 1555047"/>
              <a:gd name="connsiteX49" fmla="*/ 2300493 w 12551392"/>
              <a:gd name="connsiteY49" fmla="*/ 1171734 h 1555047"/>
              <a:gd name="connsiteX50" fmla="*/ 1971309 w 12551392"/>
              <a:gd name="connsiteY50" fmla="*/ 1354614 h 1555047"/>
              <a:gd name="connsiteX51" fmla="*/ 1623837 w 12551392"/>
              <a:gd name="connsiteY51" fmla="*/ 988854 h 1555047"/>
              <a:gd name="connsiteX52" fmla="*/ 1303797 w 12551392"/>
              <a:gd name="connsiteY52" fmla="*/ 1190022 h 1555047"/>
              <a:gd name="connsiteX53" fmla="*/ 1102629 w 12551392"/>
              <a:gd name="connsiteY53" fmla="*/ 906558 h 1555047"/>
              <a:gd name="connsiteX54" fmla="*/ 883173 w 12551392"/>
              <a:gd name="connsiteY54" fmla="*/ 641382 h 1555047"/>
              <a:gd name="connsiteX55" fmla="*/ 78501 w 12551392"/>
              <a:gd name="connsiteY55" fmla="*/ 1226598 h 1555047"/>
              <a:gd name="connsiteX56" fmla="*/ 32781 w 12551392"/>
              <a:gd name="connsiteY56" fmla="*/ 1107726 h 1555047"/>
              <a:gd name="connsiteX57" fmla="*/ 78501 w 12551392"/>
              <a:gd name="connsiteY57" fmla="*/ 1080294 h 1555047"/>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543309 w 12551392"/>
              <a:gd name="connsiteY11" fmla="*/ 641382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138437 w 12551392"/>
              <a:gd name="connsiteY8" fmla="*/ 1153446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5976381 w 12551392"/>
              <a:gd name="connsiteY11" fmla="*/ 933990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763533 w 12551392"/>
              <a:gd name="connsiteY7" fmla="*/ 90655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278901 w 12551392"/>
              <a:gd name="connsiteY7" fmla="*/ 163807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3169173 w 12551392"/>
              <a:gd name="connsiteY5" fmla="*/ 284766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474229 w 12551392"/>
              <a:gd name="connsiteY5" fmla="*/ 2168430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135901 w 12551392"/>
              <a:gd name="connsiteY5" fmla="*/ 1601502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346213 w 12551392"/>
              <a:gd name="connsiteY5" fmla="*/ 1080294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278901 w 12551392"/>
              <a:gd name="connsiteY7" fmla="*/ 879126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91933 w 12551392"/>
              <a:gd name="connsiteY5" fmla="*/ 540798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1971309 w 12551392"/>
              <a:gd name="connsiteY52" fmla="*/ 1354614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2647965 w 12551392"/>
              <a:gd name="connsiteY7" fmla="*/ 132718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59926"/>
              <a:gd name="connsiteX1" fmla="*/ 910605 w 12551392"/>
              <a:gd name="connsiteY1" fmla="*/ 613950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92317 w 12551392"/>
              <a:gd name="connsiteY56" fmla="*/ 403638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87122 w 12550869"/>
              <a:gd name="connsiteY0" fmla="*/ 741966 h 2259926"/>
              <a:gd name="connsiteX1" fmla="*/ 910082 w 12550869"/>
              <a:gd name="connsiteY1" fmla="*/ 321342 h 2259926"/>
              <a:gd name="connsiteX2" fmla="*/ 1266698 w 12550869"/>
              <a:gd name="connsiteY2" fmla="*/ 1116870 h 2259926"/>
              <a:gd name="connsiteX3" fmla="*/ 1614170 w 12550869"/>
              <a:gd name="connsiteY3" fmla="*/ 961422 h 2259926"/>
              <a:gd name="connsiteX4" fmla="*/ 2043938 w 12550869"/>
              <a:gd name="connsiteY4" fmla="*/ 1281462 h 2259926"/>
              <a:gd name="connsiteX5" fmla="*/ 2391410 w 12550869"/>
              <a:gd name="connsiteY5" fmla="*/ 540798 h 2259926"/>
              <a:gd name="connsiteX6" fmla="*/ 2473706 w 12550869"/>
              <a:gd name="connsiteY6" fmla="*/ 2168430 h 2259926"/>
              <a:gd name="connsiteX7" fmla="*/ 2647442 w 12550869"/>
              <a:gd name="connsiteY7" fmla="*/ 1327182 h 2259926"/>
              <a:gd name="connsiteX8" fmla="*/ 3278378 w 12550869"/>
              <a:gd name="connsiteY8" fmla="*/ 1638078 h 2259926"/>
              <a:gd name="connsiteX9" fmla="*/ 3881882 w 12550869"/>
              <a:gd name="connsiteY9" fmla="*/ 741966 h 2259926"/>
              <a:gd name="connsiteX10" fmla="*/ 4942586 w 12550869"/>
              <a:gd name="connsiteY10" fmla="*/ 1482630 h 2259926"/>
              <a:gd name="connsiteX11" fmla="*/ 5847842 w 12550869"/>
              <a:gd name="connsiteY11" fmla="*/ 101886 h 2259926"/>
              <a:gd name="connsiteX12" fmla="*/ 5866130 w 12550869"/>
              <a:gd name="connsiteY12" fmla="*/ 1162590 h 2259926"/>
              <a:gd name="connsiteX13" fmla="*/ 6542786 w 12550869"/>
              <a:gd name="connsiteY13" fmla="*/ 641382 h 2259926"/>
              <a:gd name="connsiteX14" fmla="*/ 6908546 w 12550869"/>
              <a:gd name="connsiteY14" fmla="*/ 824262 h 2259926"/>
              <a:gd name="connsiteX15" fmla="*/ 6789674 w 12550869"/>
              <a:gd name="connsiteY15" fmla="*/ 1171734 h 2259926"/>
              <a:gd name="connsiteX16" fmla="*/ 7630922 w 12550869"/>
              <a:gd name="connsiteY16" fmla="*/ 1180878 h 2259926"/>
              <a:gd name="connsiteX17" fmla="*/ 8161274 w 12550869"/>
              <a:gd name="connsiteY17" fmla="*/ 120174 h 2259926"/>
              <a:gd name="connsiteX18" fmla="*/ 8453882 w 12550869"/>
              <a:gd name="connsiteY18" fmla="*/ 705390 h 2259926"/>
              <a:gd name="connsiteX19" fmla="*/ 8911082 w 12550869"/>
              <a:gd name="connsiteY19" fmla="*/ 156750 h 2259926"/>
              <a:gd name="connsiteX20" fmla="*/ 9176258 w 12550869"/>
              <a:gd name="connsiteY20" fmla="*/ 339630 h 2259926"/>
              <a:gd name="connsiteX21" fmla="*/ 9807194 w 12550869"/>
              <a:gd name="connsiteY21" fmla="*/ 19590 h 2259926"/>
              <a:gd name="connsiteX22" fmla="*/ 10529570 w 12550869"/>
              <a:gd name="connsiteY22" fmla="*/ 1016286 h 2259926"/>
              <a:gd name="connsiteX23" fmla="*/ 10685018 w 12550869"/>
              <a:gd name="connsiteY23" fmla="*/ 559086 h 2259926"/>
              <a:gd name="connsiteX24" fmla="*/ 11032490 w 12550869"/>
              <a:gd name="connsiteY24" fmla="*/ 549942 h 2259926"/>
              <a:gd name="connsiteX25" fmla="*/ 11489690 w 12550869"/>
              <a:gd name="connsiteY25" fmla="*/ 641382 h 2259926"/>
              <a:gd name="connsiteX26" fmla="*/ 12020042 w 12550869"/>
              <a:gd name="connsiteY26" fmla="*/ 83598 h 2259926"/>
              <a:gd name="connsiteX27" fmla="*/ 12550394 w 12550869"/>
              <a:gd name="connsiteY27" fmla="*/ 641382 h 2259926"/>
              <a:gd name="connsiteX28" fmla="*/ 12111482 w 12550869"/>
              <a:gd name="connsiteY28" fmla="*/ 147606 h 2259926"/>
              <a:gd name="connsiteX29" fmla="*/ 11956034 w 12550869"/>
              <a:gd name="connsiteY29" fmla="*/ 156750 h 2259926"/>
              <a:gd name="connsiteX30" fmla="*/ 11480546 w 12550869"/>
              <a:gd name="connsiteY30" fmla="*/ 705390 h 2259926"/>
              <a:gd name="connsiteX31" fmla="*/ 10767314 w 12550869"/>
              <a:gd name="connsiteY31" fmla="*/ 586518 h 2259926"/>
              <a:gd name="connsiteX32" fmla="*/ 10593578 w 12550869"/>
              <a:gd name="connsiteY32" fmla="*/ 1089438 h 2259926"/>
              <a:gd name="connsiteX33" fmla="*/ 9779762 w 12550869"/>
              <a:gd name="connsiteY33" fmla="*/ 47022 h 2259926"/>
              <a:gd name="connsiteX34" fmla="*/ 9176258 w 12550869"/>
              <a:gd name="connsiteY34" fmla="*/ 385350 h 2259926"/>
              <a:gd name="connsiteX35" fmla="*/ 8956802 w 12550869"/>
              <a:gd name="connsiteY35" fmla="*/ 184182 h 2259926"/>
              <a:gd name="connsiteX36" fmla="*/ 8417306 w 12550869"/>
              <a:gd name="connsiteY36" fmla="*/ 787686 h 2259926"/>
              <a:gd name="connsiteX37" fmla="*/ 8188706 w 12550869"/>
              <a:gd name="connsiteY37" fmla="*/ 156750 h 2259926"/>
              <a:gd name="connsiteX38" fmla="*/ 7795514 w 12550869"/>
              <a:gd name="connsiteY38" fmla="*/ 1089438 h 2259926"/>
              <a:gd name="connsiteX39" fmla="*/ 7347458 w 12550869"/>
              <a:gd name="connsiteY39" fmla="*/ 1308894 h 2259926"/>
              <a:gd name="connsiteX40" fmla="*/ 6698234 w 12550869"/>
              <a:gd name="connsiteY40" fmla="*/ 1180878 h 2259926"/>
              <a:gd name="connsiteX41" fmla="*/ 6871970 w 12550869"/>
              <a:gd name="connsiteY41" fmla="*/ 879126 h 2259926"/>
              <a:gd name="connsiteX42" fmla="*/ 6542786 w 12550869"/>
              <a:gd name="connsiteY42" fmla="*/ 677958 h 2259926"/>
              <a:gd name="connsiteX43" fmla="*/ 6241034 w 12550869"/>
              <a:gd name="connsiteY43" fmla="*/ 952278 h 2259926"/>
              <a:gd name="connsiteX44" fmla="*/ 5792978 w 12550869"/>
              <a:gd name="connsiteY44" fmla="*/ 1217454 h 2259926"/>
              <a:gd name="connsiteX45" fmla="*/ 5829554 w 12550869"/>
              <a:gd name="connsiteY45" fmla="*/ 156750 h 2259926"/>
              <a:gd name="connsiteX46" fmla="*/ 5024882 w 12550869"/>
              <a:gd name="connsiteY46" fmla="*/ 1491774 h 2259926"/>
              <a:gd name="connsiteX47" fmla="*/ 3973322 w 12550869"/>
              <a:gd name="connsiteY47" fmla="*/ 869982 h 2259926"/>
              <a:gd name="connsiteX48" fmla="*/ 3232658 w 12550869"/>
              <a:gd name="connsiteY48" fmla="*/ 1711230 h 2259926"/>
              <a:gd name="connsiteX49" fmla="*/ 2693162 w 12550869"/>
              <a:gd name="connsiteY49" fmla="*/ 1436910 h 2259926"/>
              <a:gd name="connsiteX50" fmla="*/ 2427986 w 12550869"/>
              <a:gd name="connsiteY50" fmla="*/ 2250726 h 2259926"/>
              <a:gd name="connsiteX51" fmla="*/ 2382266 w 12550869"/>
              <a:gd name="connsiteY51" fmla="*/ 805974 h 2259926"/>
              <a:gd name="connsiteX52" fmla="*/ 2062226 w 12550869"/>
              <a:gd name="connsiteY52" fmla="*/ 1372902 h 2259926"/>
              <a:gd name="connsiteX53" fmla="*/ 1623314 w 12550869"/>
              <a:gd name="connsiteY53" fmla="*/ 988854 h 2259926"/>
              <a:gd name="connsiteX54" fmla="*/ 1303274 w 12550869"/>
              <a:gd name="connsiteY54" fmla="*/ 1190022 h 2259926"/>
              <a:gd name="connsiteX55" fmla="*/ 1102106 w 12550869"/>
              <a:gd name="connsiteY55" fmla="*/ 906558 h 2259926"/>
              <a:gd name="connsiteX56" fmla="*/ 891794 w 12550869"/>
              <a:gd name="connsiteY56" fmla="*/ 403638 h 2259926"/>
              <a:gd name="connsiteX57" fmla="*/ 77978 w 12550869"/>
              <a:gd name="connsiteY57" fmla="*/ 1226598 h 2259926"/>
              <a:gd name="connsiteX58" fmla="*/ 32258 w 12550869"/>
              <a:gd name="connsiteY58" fmla="*/ 1107726 h 2259926"/>
              <a:gd name="connsiteX59" fmla="*/ 87122 w 12550869"/>
              <a:gd name="connsiteY59" fmla="*/ 741966 h 2259926"/>
              <a:gd name="connsiteX0" fmla="*/ 130016 w 12593763"/>
              <a:gd name="connsiteY0" fmla="*/ 741966 h 2259926"/>
              <a:gd name="connsiteX1" fmla="*/ 952976 w 12593763"/>
              <a:gd name="connsiteY1" fmla="*/ 321342 h 2259926"/>
              <a:gd name="connsiteX2" fmla="*/ 1309592 w 12593763"/>
              <a:gd name="connsiteY2" fmla="*/ 1116870 h 2259926"/>
              <a:gd name="connsiteX3" fmla="*/ 1657064 w 12593763"/>
              <a:gd name="connsiteY3" fmla="*/ 961422 h 2259926"/>
              <a:gd name="connsiteX4" fmla="*/ 2086832 w 12593763"/>
              <a:gd name="connsiteY4" fmla="*/ 1281462 h 2259926"/>
              <a:gd name="connsiteX5" fmla="*/ 2434304 w 12593763"/>
              <a:gd name="connsiteY5" fmla="*/ 540798 h 2259926"/>
              <a:gd name="connsiteX6" fmla="*/ 2516600 w 12593763"/>
              <a:gd name="connsiteY6" fmla="*/ 2168430 h 2259926"/>
              <a:gd name="connsiteX7" fmla="*/ 2690336 w 12593763"/>
              <a:gd name="connsiteY7" fmla="*/ 1327182 h 2259926"/>
              <a:gd name="connsiteX8" fmla="*/ 3321272 w 12593763"/>
              <a:gd name="connsiteY8" fmla="*/ 1638078 h 2259926"/>
              <a:gd name="connsiteX9" fmla="*/ 3924776 w 12593763"/>
              <a:gd name="connsiteY9" fmla="*/ 741966 h 2259926"/>
              <a:gd name="connsiteX10" fmla="*/ 4985480 w 12593763"/>
              <a:gd name="connsiteY10" fmla="*/ 1482630 h 2259926"/>
              <a:gd name="connsiteX11" fmla="*/ 5890736 w 12593763"/>
              <a:gd name="connsiteY11" fmla="*/ 101886 h 2259926"/>
              <a:gd name="connsiteX12" fmla="*/ 5909024 w 12593763"/>
              <a:gd name="connsiteY12" fmla="*/ 1162590 h 2259926"/>
              <a:gd name="connsiteX13" fmla="*/ 6585680 w 12593763"/>
              <a:gd name="connsiteY13" fmla="*/ 641382 h 2259926"/>
              <a:gd name="connsiteX14" fmla="*/ 6951440 w 12593763"/>
              <a:gd name="connsiteY14" fmla="*/ 824262 h 2259926"/>
              <a:gd name="connsiteX15" fmla="*/ 6832568 w 12593763"/>
              <a:gd name="connsiteY15" fmla="*/ 1171734 h 2259926"/>
              <a:gd name="connsiteX16" fmla="*/ 7673816 w 12593763"/>
              <a:gd name="connsiteY16" fmla="*/ 1180878 h 2259926"/>
              <a:gd name="connsiteX17" fmla="*/ 8204168 w 12593763"/>
              <a:gd name="connsiteY17" fmla="*/ 120174 h 2259926"/>
              <a:gd name="connsiteX18" fmla="*/ 8496776 w 12593763"/>
              <a:gd name="connsiteY18" fmla="*/ 705390 h 2259926"/>
              <a:gd name="connsiteX19" fmla="*/ 8953976 w 12593763"/>
              <a:gd name="connsiteY19" fmla="*/ 156750 h 2259926"/>
              <a:gd name="connsiteX20" fmla="*/ 9219152 w 12593763"/>
              <a:gd name="connsiteY20" fmla="*/ 339630 h 2259926"/>
              <a:gd name="connsiteX21" fmla="*/ 9850088 w 12593763"/>
              <a:gd name="connsiteY21" fmla="*/ 19590 h 2259926"/>
              <a:gd name="connsiteX22" fmla="*/ 10572464 w 12593763"/>
              <a:gd name="connsiteY22" fmla="*/ 1016286 h 2259926"/>
              <a:gd name="connsiteX23" fmla="*/ 10727912 w 12593763"/>
              <a:gd name="connsiteY23" fmla="*/ 559086 h 2259926"/>
              <a:gd name="connsiteX24" fmla="*/ 11075384 w 12593763"/>
              <a:gd name="connsiteY24" fmla="*/ 549942 h 2259926"/>
              <a:gd name="connsiteX25" fmla="*/ 11532584 w 12593763"/>
              <a:gd name="connsiteY25" fmla="*/ 641382 h 2259926"/>
              <a:gd name="connsiteX26" fmla="*/ 12062936 w 12593763"/>
              <a:gd name="connsiteY26" fmla="*/ 83598 h 2259926"/>
              <a:gd name="connsiteX27" fmla="*/ 12593288 w 12593763"/>
              <a:gd name="connsiteY27" fmla="*/ 641382 h 2259926"/>
              <a:gd name="connsiteX28" fmla="*/ 12154376 w 12593763"/>
              <a:gd name="connsiteY28" fmla="*/ 147606 h 2259926"/>
              <a:gd name="connsiteX29" fmla="*/ 11998928 w 12593763"/>
              <a:gd name="connsiteY29" fmla="*/ 156750 h 2259926"/>
              <a:gd name="connsiteX30" fmla="*/ 11523440 w 12593763"/>
              <a:gd name="connsiteY30" fmla="*/ 705390 h 2259926"/>
              <a:gd name="connsiteX31" fmla="*/ 10810208 w 12593763"/>
              <a:gd name="connsiteY31" fmla="*/ 586518 h 2259926"/>
              <a:gd name="connsiteX32" fmla="*/ 10636472 w 12593763"/>
              <a:gd name="connsiteY32" fmla="*/ 1089438 h 2259926"/>
              <a:gd name="connsiteX33" fmla="*/ 9822656 w 12593763"/>
              <a:gd name="connsiteY33" fmla="*/ 47022 h 2259926"/>
              <a:gd name="connsiteX34" fmla="*/ 9219152 w 12593763"/>
              <a:gd name="connsiteY34" fmla="*/ 385350 h 2259926"/>
              <a:gd name="connsiteX35" fmla="*/ 8999696 w 12593763"/>
              <a:gd name="connsiteY35" fmla="*/ 184182 h 2259926"/>
              <a:gd name="connsiteX36" fmla="*/ 8460200 w 12593763"/>
              <a:gd name="connsiteY36" fmla="*/ 787686 h 2259926"/>
              <a:gd name="connsiteX37" fmla="*/ 8231600 w 12593763"/>
              <a:gd name="connsiteY37" fmla="*/ 156750 h 2259926"/>
              <a:gd name="connsiteX38" fmla="*/ 7838408 w 12593763"/>
              <a:gd name="connsiteY38" fmla="*/ 1089438 h 2259926"/>
              <a:gd name="connsiteX39" fmla="*/ 7390352 w 12593763"/>
              <a:gd name="connsiteY39" fmla="*/ 1308894 h 2259926"/>
              <a:gd name="connsiteX40" fmla="*/ 6741128 w 12593763"/>
              <a:gd name="connsiteY40" fmla="*/ 1180878 h 2259926"/>
              <a:gd name="connsiteX41" fmla="*/ 6914864 w 12593763"/>
              <a:gd name="connsiteY41" fmla="*/ 879126 h 2259926"/>
              <a:gd name="connsiteX42" fmla="*/ 6585680 w 12593763"/>
              <a:gd name="connsiteY42" fmla="*/ 677958 h 2259926"/>
              <a:gd name="connsiteX43" fmla="*/ 6283928 w 12593763"/>
              <a:gd name="connsiteY43" fmla="*/ 952278 h 2259926"/>
              <a:gd name="connsiteX44" fmla="*/ 5835872 w 12593763"/>
              <a:gd name="connsiteY44" fmla="*/ 1217454 h 2259926"/>
              <a:gd name="connsiteX45" fmla="*/ 5872448 w 12593763"/>
              <a:gd name="connsiteY45" fmla="*/ 156750 h 2259926"/>
              <a:gd name="connsiteX46" fmla="*/ 5067776 w 12593763"/>
              <a:gd name="connsiteY46" fmla="*/ 1491774 h 2259926"/>
              <a:gd name="connsiteX47" fmla="*/ 4016216 w 12593763"/>
              <a:gd name="connsiteY47" fmla="*/ 869982 h 2259926"/>
              <a:gd name="connsiteX48" fmla="*/ 3275552 w 12593763"/>
              <a:gd name="connsiteY48" fmla="*/ 1711230 h 2259926"/>
              <a:gd name="connsiteX49" fmla="*/ 2736056 w 12593763"/>
              <a:gd name="connsiteY49" fmla="*/ 1436910 h 2259926"/>
              <a:gd name="connsiteX50" fmla="*/ 2470880 w 12593763"/>
              <a:gd name="connsiteY50" fmla="*/ 2250726 h 2259926"/>
              <a:gd name="connsiteX51" fmla="*/ 2425160 w 12593763"/>
              <a:gd name="connsiteY51" fmla="*/ 805974 h 2259926"/>
              <a:gd name="connsiteX52" fmla="*/ 2105120 w 12593763"/>
              <a:gd name="connsiteY52" fmla="*/ 1372902 h 2259926"/>
              <a:gd name="connsiteX53" fmla="*/ 1666208 w 12593763"/>
              <a:gd name="connsiteY53" fmla="*/ 988854 h 2259926"/>
              <a:gd name="connsiteX54" fmla="*/ 1346168 w 12593763"/>
              <a:gd name="connsiteY54" fmla="*/ 1190022 h 2259926"/>
              <a:gd name="connsiteX55" fmla="*/ 1145000 w 12593763"/>
              <a:gd name="connsiteY55" fmla="*/ 906558 h 2259926"/>
              <a:gd name="connsiteX56" fmla="*/ 934688 w 12593763"/>
              <a:gd name="connsiteY56" fmla="*/ 403638 h 2259926"/>
              <a:gd name="connsiteX57" fmla="*/ 120872 w 12593763"/>
              <a:gd name="connsiteY57" fmla="*/ 1226598 h 2259926"/>
              <a:gd name="connsiteX58" fmla="*/ 2000 w 12593763"/>
              <a:gd name="connsiteY58" fmla="*/ 961422 h 2259926"/>
              <a:gd name="connsiteX59" fmla="*/ 130016 w 12593763"/>
              <a:gd name="connsiteY59" fmla="*/ 741966 h 2259926"/>
              <a:gd name="connsiteX0" fmla="*/ 130367 w 12594114"/>
              <a:gd name="connsiteY0" fmla="*/ 741966 h 2259926"/>
              <a:gd name="connsiteX1" fmla="*/ 953327 w 12594114"/>
              <a:gd name="connsiteY1" fmla="*/ 321342 h 2259926"/>
              <a:gd name="connsiteX2" fmla="*/ 1309943 w 12594114"/>
              <a:gd name="connsiteY2" fmla="*/ 1116870 h 2259926"/>
              <a:gd name="connsiteX3" fmla="*/ 1657415 w 12594114"/>
              <a:gd name="connsiteY3" fmla="*/ 961422 h 2259926"/>
              <a:gd name="connsiteX4" fmla="*/ 2087183 w 12594114"/>
              <a:gd name="connsiteY4" fmla="*/ 1281462 h 2259926"/>
              <a:gd name="connsiteX5" fmla="*/ 2434655 w 12594114"/>
              <a:gd name="connsiteY5" fmla="*/ 540798 h 2259926"/>
              <a:gd name="connsiteX6" fmla="*/ 2516951 w 12594114"/>
              <a:gd name="connsiteY6" fmla="*/ 2168430 h 2259926"/>
              <a:gd name="connsiteX7" fmla="*/ 2690687 w 12594114"/>
              <a:gd name="connsiteY7" fmla="*/ 1327182 h 2259926"/>
              <a:gd name="connsiteX8" fmla="*/ 3321623 w 12594114"/>
              <a:gd name="connsiteY8" fmla="*/ 1638078 h 2259926"/>
              <a:gd name="connsiteX9" fmla="*/ 3925127 w 12594114"/>
              <a:gd name="connsiteY9" fmla="*/ 741966 h 2259926"/>
              <a:gd name="connsiteX10" fmla="*/ 4985831 w 12594114"/>
              <a:gd name="connsiteY10" fmla="*/ 1482630 h 2259926"/>
              <a:gd name="connsiteX11" fmla="*/ 5891087 w 12594114"/>
              <a:gd name="connsiteY11" fmla="*/ 101886 h 2259926"/>
              <a:gd name="connsiteX12" fmla="*/ 5909375 w 12594114"/>
              <a:gd name="connsiteY12" fmla="*/ 1162590 h 2259926"/>
              <a:gd name="connsiteX13" fmla="*/ 6586031 w 12594114"/>
              <a:gd name="connsiteY13" fmla="*/ 641382 h 2259926"/>
              <a:gd name="connsiteX14" fmla="*/ 6951791 w 12594114"/>
              <a:gd name="connsiteY14" fmla="*/ 824262 h 2259926"/>
              <a:gd name="connsiteX15" fmla="*/ 6832919 w 12594114"/>
              <a:gd name="connsiteY15" fmla="*/ 1171734 h 2259926"/>
              <a:gd name="connsiteX16" fmla="*/ 7674167 w 12594114"/>
              <a:gd name="connsiteY16" fmla="*/ 1180878 h 2259926"/>
              <a:gd name="connsiteX17" fmla="*/ 8204519 w 12594114"/>
              <a:gd name="connsiteY17" fmla="*/ 120174 h 2259926"/>
              <a:gd name="connsiteX18" fmla="*/ 8497127 w 12594114"/>
              <a:gd name="connsiteY18" fmla="*/ 705390 h 2259926"/>
              <a:gd name="connsiteX19" fmla="*/ 8954327 w 12594114"/>
              <a:gd name="connsiteY19" fmla="*/ 156750 h 2259926"/>
              <a:gd name="connsiteX20" fmla="*/ 9219503 w 12594114"/>
              <a:gd name="connsiteY20" fmla="*/ 339630 h 2259926"/>
              <a:gd name="connsiteX21" fmla="*/ 9850439 w 12594114"/>
              <a:gd name="connsiteY21" fmla="*/ 19590 h 2259926"/>
              <a:gd name="connsiteX22" fmla="*/ 10572815 w 12594114"/>
              <a:gd name="connsiteY22" fmla="*/ 1016286 h 2259926"/>
              <a:gd name="connsiteX23" fmla="*/ 10728263 w 12594114"/>
              <a:gd name="connsiteY23" fmla="*/ 559086 h 2259926"/>
              <a:gd name="connsiteX24" fmla="*/ 11075735 w 12594114"/>
              <a:gd name="connsiteY24" fmla="*/ 549942 h 2259926"/>
              <a:gd name="connsiteX25" fmla="*/ 11532935 w 12594114"/>
              <a:gd name="connsiteY25" fmla="*/ 641382 h 2259926"/>
              <a:gd name="connsiteX26" fmla="*/ 12063287 w 12594114"/>
              <a:gd name="connsiteY26" fmla="*/ 83598 h 2259926"/>
              <a:gd name="connsiteX27" fmla="*/ 12593639 w 12594114"/>
              <a:gd name="connsiteY27" fmla="*/ 641382 h 2259926"/>
              <a:gd name="connsiteX28" fmla="*/ 12154727 w 12594114"/>
              <a:gd name="connsiteY28" fmla="*/ 147606 h 2259926"/>
              <a:gd name="connsiteX29" fmla="*/ 11999279 w 12594114"/>
              <a:gd name="connsiteY29" fmla="*/ 156750 h 2259926"/>
              <a:gd name="connsiteX30" fmla="*/ 11523791 w 12594114"/>
              <a:gd name="connsiteY30" fmla="*/ 705390 h 2259926"/>
              <a:gd name="connsiteX31" fmla="*/ 10810559 w 12594114"/>
              <a:gd name="connsiteY31" fmla="*/ 586518 h 2259926"/>
              <a:gd name="connsiteX32" fmla="*/ 10636823 w 12594114"/>
              <a:gd name="connsiteY32" fmla="*/ 1089438 h 2259926"/>
              <a:gd name="connsiteX33" fmla="*/ 9823007 w 12594114"/>
              <a:gd name="connsiteY33" fmla="*/ 47022 h 2259926"/>
              <a:gd name="connsiteX34" fmla="*/ 9219503 w 12594114"/>
              <a:gd name="connsiteY34" fmla="*/ 385350 h 2259926"/>
              <a:gd name="connsiteX35" fmla="*/ 9000047 w 12594114"/>
              <a:gd name="connsiteY35" fmla="*/ 184182 h 2259926"/>
              <a:gd name="connsiteX36" fmla="*/ 8460551 w 12594114"/>
              <a:gd name="connsiteY36" fmla="*/ 787686 h 2259926"/>
              <a:gd name="connsiteX37" fmla="*/ 8231951 w 12594114"/>
              <a:gd name="connsiteY37" fmla="*/ 156750 h 2259926"/>
              <a:gd name="connsiteX38" fmla="*/ 7838759 w 12594114"/>
              <a:gd name="connsiteY38" fmla="*/ 1089438 h 2259926"/>
              <a:gd name="connsiteX39" fmla="*/ 7390703 w 12594114"/>
              <a:gd name="connsiteY39" fmla="*/ 1308894 h 2259926"/>
              <a:gd name="connsiteX40" fmla="*/ 6741479 w 12594114"/>
              <a:gd name="connsiteY40" fmla="*/ 1180878 h 2259926"/>
              <a:gd name="connsiteX41" fmla="*/ 6915215 w 12594114"/>
              <a:gd name="connsiteY41" fmla="*/ 879126 h 2259926"/>
              <a:gd name="connsiteX42" fmla="*/ 6586031 w 12594114"/>
              <a:gd name="connsiteY42" fmla="*/ 677958 h 2259926"/>
              <a:gd name="connsiteX43" fmla="*/ 6284279 w 12594114"/>
              <a:gd name="connsiteY43" fmla="*/ 952278 h 2259926"/>
              <a:gd name="connsiteX44" fmla="*/ 5836223 w 12594114"/>
              <a:gd name="connsiteY44" fmla="*/ 1217454 h 2259926"/>
              <a:gd name="connsiteX45" fmla="*/ 5872799 w 12594114"/>
              <a:gd name="connsiteY45" fmla="*/ 156750 h 2259926"/>
              <a:gd name="connsiteX46" fmla="*/ 5068127 w 12594114"/>
              <a:gd name="connsiteY46" fmla="*/ 1491774 h 2259926"/>
              <a:gd name="connsiteX47" fmla="*/ 4016567 w 12594114"/>
              <a:gd name="connsiteY47" fmla="*/ 869982 h 2259926"/>
              <a:gd name="connsiteX48" fmla="*/ 3275903 w 12594114"/>
              <a:gd name="connsiteY48" fmla="*/ 1711230 h 2259926"/>
              <a:gd name="connsiteX49" fmla="*/ 2736407 w 12594114"/>
              <a:gd name="connsiteY49" fmla="*/ 1436910 h 2259926"/>
              <a:gd name="connsiteX50" fmla="*/ 2471231 w 12594114"/>
              <a:gd name="connsiteY50" fmla="*/ 2250726 h 2259926"/>
              <a:gd name="connsiteX51" fmla="*/ 2425511 w 12594114"/>
              <a:gd name="connsiteY51" fmla="*/ 805974 h 2259926"/>
              <a:gd name="connsiteX52" fmla="*/ 2105471 w 12594114"/>
              <a:gd name="connsiteY52" fmla="*/ 1372902 h 2259926"/>
              <a:gd name="connsiteX53" fmla="*/ 1666559 w 12594114"/>
              <a:gd name="connsiteY53" fmla="*/ 988854 h 2259926"/>
              <a:gd name="connsiteX54" fmla="*/ 1346519 w 12594114"/>
              <a:gd name="connsiteY54" fmla="*/ 1190022 h 2259926"/>
              <a:gd name="connsiteX55" fmla="*/ 1145351 w 12594114"/>
              <a:gd name="connsiteY55" fmla="*/ 906558 h 2259926"/>
              <a:gd name="connsiteX56" fmla="*/ 935039 w 12594114"/>
              <a:gd name="connsiteY56" fmla="*/ 403638 h 2259926"/>
              <a:gd name="connsiteX57" fmla="*/ 130367 w 12594114"/>
              <a:gd name="connsiteY57" fmla="*/ 970566 h 2259926"/>
              <a:gd name="connsiteX58" fmla="*/ 2351 w 12594114"/>
              <a:gd name="connsiteY58" fmla="*/ 961422 h 2259926"/>
              <a:gd name="connsiteX59" fmla="*/ 130367 w 12594114"/>
              <a:gd name="connsiteY59" fmla="*/ 741966 h 2259926"/>
              <a:gd name="connsiteX0" fmla="*/ 716118 w 12631225"/>
              <a:gd name="connsiteY0" fmla="*/ 412782 h 2259926"/>
              <a:gd name="connsiteX1" fmla="*/ 990438 w 12631225"/>
              <a:gd name="connsiteY1" fmla="*/ 321342 h 2259926"/>
              <a:gd name="connsiteX2" fmla="*/ 1347054 w 12631225"/>
              <a:gd name="connsiteY2" fmla="*/ 1116870 h 2259926"/>
              <a:gd name="connsiteX3" fmla="*/ 1694526 w 12631225"/>
              <a:gd name="connsiteY3" fmla="*/ 961422 h 2259926"/>
              <a:gd name="connsiteX4" fmla="*/ 2124294 w 12631225"/>
              <a:gd name="connsiteY4" fmla="*/ 1281462 h 2259926"/>
              <a:gd name="connsiteX5" fmla="*/ 2471766 w 12631225"/>
              <a:gd name="connsiteY5" fmla="*/ 540798 h 2259926"/>
              <a:gd name="connsiteX6" fmla="*/ 2554062 w 12631225"/>
              <a:gd name="connsiteY6" fmla="*/ 2168430 h 2259926"/>
              <a:gd name="connsiteX7" fmla="*/ 2727798 w 12631225"/>
              <a:gd name="connsiteY7" fmla="*/ 1327182 h 2259926"/>
              <a:gd name="connsiteX8" fmla="*/ 3358734 w 12631225"/>
              <a:gd name="connsiteY8" fmla="*/ 1638078 h 2259926"/>
              <a:gd name="connsiteX9" fmla="*/ 3962238 w 12631225"/>
              <a:gd name="connsiteY9" fmla="*/ 741966 h 2259926"/>
              <a:gd name="connsiteX10" fmla="*/ 5022942 w 12631225"/>
              <a:gd name="connsiteY10" fmla="*/ 1482630 h 2259926"/>
              <a:gd name="connsiteX11" fmla="*/ 5928198 w 12631225"/>
              <a:gd name="connsiteY11" fmla="*/ 101886 h 2259926"/>
              <a:gd name="connsiteX12" fmla="*/ 5946486 w 12631225"/>
              <a:gd name="connsiteY12" fmla="*/ 1162590 h 2259926"/>
              <a:gd name="connsiteX13" fmla="*/ 6623142 w 12631225"/>
              <a:gd name="connsiteY13" fmla="*/ 641382 h 2259926"/>
              <a:gd name="connsiteX14" fmla="*/ 6988902 w 12631225"/>
              <a:gd name="connsiteY14" fmla="*/ 824262 h 2259926"/>
              <a:gd name="connsiteX15" fmla="*/ 6870030 w 12631225"/>
              <a:gd name="connsiteY15" fmla="*/ 1171734 h 2259926"/>
              <a:gd name="connsiteX16" fmla="*/ 7711278 w 12631225"/>
              <a:gd name="connsiteY16" fmla="*/ 1180878 h 2259926"/>
              <a:gd name="connsiteX17" fmla="*/ 8241630 w 12631225"/>
              <a:gd name="connsiteY17" fmla="*/ 120174 h 2259926"/>
              <a:gd name="connsiteX18" fmla="*/ 8534238 w 12631225"/>
              <a:gd name="connsiteY18" fmla="*/ 705390 h 2259926"/>
              <a:gd name="connsiteX19" fmla="*/ 8991438 w 12631225"/>
              <a:gd name="connsiteY19" fmla="*/ 156750 h 2259926"/>
              <a:gd name="connsiteX20" fmla="*/ 9256614 w 12631225"/>
              <a:gd name="connsiteY20" fmla="*/ 339630 h 2259926"/>
              <a:gd name="connsiteX21" fmla="*/ 9887550 w 12631225"/>
              <a:gd name="connsiteY21" fmla="*/ 19590 h 2259926"/>
              <a:gd name="connsiteX22" fmla="*/ 10609926 w 12631225"/>
              <a:gd name="connsiteY22" fmla="*/ 1016286 h 2259926"/>
              <a:gd name="connsiteX23" fmla="*/ 10765374 w 12631225"/>
              <a:gd name="connsiteY23" fmla="*/ 559086 h 2259926"/>
              <a:gd name="connsiteX24" fmla="*/ 11112846 w 12631225"/>
              <a:gd name="connsiteY24" fmla="*/ 549942 h 2259926"/>
              <a:gd name="connsiteX25" fmla="*/ 11570046 w 12631225"/>
              <a:gd name="connsiteY25" fmla="*/ 641382 h 2259926"/>
              <a:gd name="connsiteX26" fmla="*/ 12100398 w 12631225"/>
              <a:gd name="connsiteY26" fmla="*/ 83598 h 2259926"/>
              <a:gd name="connsiteX27" fmla="*/ 12630750 w 12631225"/>
              <a:gd name="connsiteY27" fmla="*/ 641382 h 2259926"/>
              <a:gd name="connsiteX28" fmla="*/ 12191838 w 12631225"/>
              <a:gd name="connsiteY28" fmla="*/ 147606 h 2259926"/>
              <a:gd name="connsiteX29" fmla="*/ 12036390 w 12631225"/>
              <a:gd name="connsiteY29" fmla="*/ 156750 h 2259926"/>
              <a:gd name="connsiteX30" fmla="*/ 11560902 w 12631225"/>
              <a:gd name="connsiteY30" fmla="*/ 705390 h 2259926"/>
              <a:gd name="connsiteX31" fmla="*/ 10847670 w 12631225"/>
              <a:gd name="connsiteY31" fmla="*/ 586518 h 2259926"/>
              <a:gd name="connsiteX32" fmla="*/ 10673934 w 12631225"/>
              <a:gd name="connsiteY32" fmla="*/ 1089438 h 2259926"/>
              <a:gd name="connsiteX33" fmla="*/ 9860118 w 12631225"/>
              <a:gd name="connsiteY33" fmla="*/ 47022 h 2259926"/>
              <a:gd name="connsiteX34" fmla="*/ 9256614 w 12631225"/>
              <a:gd name="connsiteY34" fmla="*/ 385350 h 2259926"/>
              <a:gd name="connsiteX35" fmla="*/ 9037158 w 12631225"/>
              <a:gd name="connsiteY35" fmla="*/ 184182 h 2259926"/>
              <a:gd name="connsiteX36" fmla="*/ 8497662 w 12631225"/>
              <a:gd name="connsiteY36" fmla="*/ 787686 h 2259926"/>
              <a:gd name="connsiteX37" fmla="*/ 8269062 w 12631225"/>
              <a:gd name="connsiteY37" fmla="*/ 156750 h 2259926"/>
              <a:gd name="connsiteX38" fmla="*/ 7875870 w 12631225"/>
              <a:gd name="connsiteY38" fmla="*/ 1089438 h 2259926"/>
              <a:gd name="connsiteX39" fmla="*/ 7427814 w 12631225"/>
              <a:gd name="connsiteY39" fmla="*/ 1308894 h 2259926"/>
              <a:gd name="connsiteX40" fmla="*/ 6778590 w 12631225"/>
              <a:gd name="connsiteY40" fmla="*/ 1180878 h 2259926"/>
              <a:gd name="connsiteX41" fmla="*/ 6952326 w 12631225"/>
              <a:gd name="connsiteY41" fmla="*/ 879126 h 2259926"/>
              <a:gd name="connsiteX42" fmla="*/ 6623142 w 12631225"/>
              <a:gd name="connsiteY42" fmla="*/ 677958 h 2259926"/>
              <a:gd name="connsiteX43" fmla="*/ 6321390 w 12631225"/>
              <a:gd name="connsiteY43" fmla="*/ 952278 h 2259926"/>
              <a:gd name="connsiteX44" fmla="*/ 5873334 w 12631225"/>
              <a:gd name="connsiteY44" fmla="*/ 1217454 h 2259926"/>
              <a:gd name="connsiteX45" fmla="*/ 5909910 w 12631225"/>
              <a:gd name="connsiteY45" fmla="*/ 156750 h 2259926"/>
              <a:gd name="connsiteX46" fmla="*/ 5105238 w 12631225"/>
              <a:gd name="connsiteY46" fmla="*/ 1491774 h 2259926"/>
              <a:gd name="connsiteX47" fmla="*/ 4053678 w 12631225"/>
              <a:gd name="connsiteY47" fmla="*/ 869982 h 2259926"/>
              <a:gd name="connsiteX48" fmla="*/ 3313014 w 12631225"/>
              <a:gd name="connsiteY48" fmla="*/ 1711230 h 2259926"/>
              <a:gd name="connsiteX49" fmla="*/ 2773518 w 12631225"/>
              <a:gd name="connsiteY49" fmla="*/ 1436910 h 2259926"/>
              <a:gd name="connsiteX50" fmla="*/ 2508342 w 12631225"/>
              <a:gd name="connsiteY50" fmla="*/ 2250726 h 2259926"/>
              <a:gd name="connsiteX51" fmla="*/ 2462622 w 12631225"/>
              <a:gd name="connsiteY51" fmla="*/ 805974 h 2259926"/>
              <a:gd name="connsiteX52" fmla="*/ 2142582 w 12631225"/>
              <a:gd name="connsiteY52" fmla="*/ 1372902 h 2259926"/>
              <a:gd name="connsiteX53" fmla="*/ 1703670 w 12631225"/>
              <a:gd name="connsiteY53" fmla="*/ 988854 h 2259926"/>
              <a:gd name="connsiteX54" fmla="*/ 1383630 w 12631225"/>
              <a:gd name="connsiteY54" fmla="*/ 1190022 h 2259926"/>
              <a:gd name="connsiteX55" fmla="*/ 1182462 w 12631225"/>
              <a:gd name="connsiteY55" fmla="*/ 906558 h 2259926"/>
              <a:gd name="connsiteX56" fmla="*/ 972150 w 12631225"/>
              <a:gd name="connsiteY56" fmla="*/ 403638 h 2259926"/>
              <a:gd name="connsiteX57" fmla="*/ 167478 w 12631225"/>
              <a:gd name="connsiteY57" fmla="*/ 970566 h 2259926"/>
              <a:gd name="connsiteX58" fmla="*/ 39462 w 12631225"/>
              <a:gd name="connsiteY58" fmla="*/ 961422 h 2259926"/>
              <a:gd name="connsiteX59" fmla="*/ 716118 w 12631225"/>
              <a:gd name="connsiteY59" fmla="*/ 412782 h 2259926"/>
              <a:gd name="connsiteX0" fmla="*/ 645299 w 12560406"/>
              <a:gd name="connsiteY0" fmla="*/ 412782 h 2259926"/>
              <a:gd name="connsiteX1" fmla="*/ 919619 w 12560406"/>
              <a:gd name="connsiteY1" fmla="*/ 321342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645299 w 12560406"/>
              <a:gd name="connsiteY0" fmla="*/ 412782 h 2259926"/>
              <a:gd name="connsiteX1" fmla="*/ 1056779 w 12560406"/>
              <a:gd name="connsiteY1" fmla="*/ 449358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810440 w 12570099"/>
              <a:gd name="connsiteY0" fmla="*/ 330486 h 2259926"/>
              <a:gd name="connsiteX1" fmla="*/ 1066472 w 12570099"/>
              <a:gd name="connsiteY1" fmla="*/ 449358 h 2259926"/>
              <a:gd name="connsiteX2" fmla="*/ 1285928 w 12570099"/>
              <a:gd name="connsiteY2" fmla="*/ 1116870 h 2259926"/>
              <a:gd name="connsiteX3" fmla="*/ 1633400 w 12570099"/>
              <a:gd name="connsiteY3" fmla="*/ 961422 h 2259926"/>
              <a:gd name="connsiteX4" fmla="*/ 2063168 w 12570099"/>
              <a:gd name="connsiteY4" fmla="*/ 1281462 h 2259926"/>
              <a:gd name="connsiteX5" fmla="*/ 2410640 w 12570099"/>
              <a:gd name="connsiteY5" fmla="*/ 540798 h 2259926"/>
              <a:gd name="connsiteX6" fmla="*/ 2492936 w 12570099"/>
              <a:gd name="connsiteY6" fmla="*/ 2168430 h 2259926"/>
              <a:gd name="connsiteX7" fmla="*/ 2666672 w 12570099"/>
              <a:gd name="connsiteY7" fmla="*/ 1327182 h 2259926"/>
              <a:gd name="connsiteX8" fmla="*/ 3297608 w 12570099"/>
              <a:gd name="connsiteY8" fmla="*/ 1638078 h 2259926"/>
              <a:gd name="connsiteX9" fmla="*/ 3901112 w 12570099"/>
              <a:gd name="connsiteY9" fmla="*/ 741966 h 2259926"/>
              <a:gd name="connsiteX10" fmla="*/ 4961816 w 12570099"/>
              <a:gd name="connsiteY10" fmla="*/ 1482630 h 2259926"/>
              <a:gd name="connsiteX11" fmla="*/ 5867072 w 12570099"/>
              <a:gd name="connsiteY11" fmla="*/ 101886 h 2259926"/>
              <a:gd name="connsiteX12" fmla="*/ 5885360 w 12570099"/>
              <a:gd name="connsiteY12" fmla="*/ 1162590 h 2259926"/>
              <a:gd name="connsiteX13" fmla="*/ 6562016 w 12570099"/>
              <a:gd name="connsiteY13" fmla="*/ 641382 h 2259926"/>
              <a:gd name="connsiteX14" fmla="*/ 6927776 w 12570099"/>
              <a:gd name="connsiteY14" fmla="*/ 824262 h 2259926"/>
              <a:gd name="connsiteX15" fmla="*/ 6808904 w 12570099"/>
              <a:gd name="connsiteY15" fmla="*/ 1171734 h 2259926"/>
              <a:gd name="connsiteX16" fmla="*/ 7650152 w 12570099"/>
              <a:gd name="connsiteY16" fmla="*/ 1180878 h 2259926"/>
              <a:gd name="connsiteX17" fmla="*/ 8180504 w 12570099"/>
              <a:gd name="connsiteY17" fmla="*/ 120174 h 2259926"/>
              <a:gd name="connsiteX18" fmla="*/ 8473112 w 12570099"/>
              <a:gd name="connsiteY18" fmla="*/ 705390 h 2259926"/>
              <a:gd name="connsiteX19" fmla="*/ 8930312 w 12570099"/>
              <a:gd name="connsiteY19" fmla="*/ 156750 h 2259926"/>
              <a:gd name="connsiteX20" fmla="*/ 9195488 w 12570099"/>
              <a:gd name="connsiteY20" fmla="*/ 339630 h 2259926"/>
              <a:gd name="connsiteX21" fmla="*/ 9826424 w 12570099"/>
              <a:gd name="connsiteY21" fmla="*/ 19590 h 2259926"/>
              <a:gd name="connsiteX22" fmla="*/ 10548800 w 12570099"/>
              <a:gd name="connsiteY22" fmla="*/ 1016286 h 2259926"/>
              <a:gd name="connsiteX23" fmla="*/ 10704248 w 12570099"/>
              <a:gd name="connsiteY23" fmla="*/ 559086 h 2259926"/>
              <a:gd name="connsiteX24" fmla="*/ 11051720 w 12570099"/>
              <a:gd name="connsiteY24" fmla="*/ 549942 h 2259926"/>
              <a:gd name="connsiteX25" fmla="*/ 11508920 w 12570099"/>
              <a:gd name="connsiteY25" fmla="*/ 641382 h 2259926"/>
              <a:gd name="connsiteX26" fmla="*/ 12039272 w 12570099"/>
              <a:gd name="connsiteY26" fmla="*/ 83598 h 2259926"/>
              <a:gd name="connsiteX27" fmla="*/ 12569624 w 12570099"/>
              <a:gd name="connsiteY27" fmla="*/ 641382 h 2259926"/>
              <a:gd name="connsiteX28" fmla="*/ 12130712 w 12570099"/>
              <a:gd name="connsiteY28" fmla="*/ 147606 h 2259926"/>
              <a:gd name="connsiteX29" fmla="*/ 11975264 w 12570099"/>
              <a:gd name="connsiteY29" fmla="*/ 156750 h 2259926"/>
              <a:gd name="connsiteX30" fmla="*/ 11499776 w 12570099"/>
              <a:gd name="connsiteY30" fmla="*/ 705390 h 2259926"/>
              <a:gd name="connsiteX31" fmla="*/ 10786544 w 12570099"/>
              <a:gd name="connsiteY31" fmla="*/ 586518 h 2259926"/>
              <a:gd name="connsiteX32" fmla="*/ 10612808 w 12570099"/>
              <a:gd name="connsiteY32" fmla="*/ 1089438 h 2259926"/>
              <a:gd name="connsiteX33" fmla="*/ 9798992 w 12570099"/>
              <a:gd name="connsiteY33" fmla="*/ 47022 h 2259926"/>
              <a:gd name="connsiteX34" fmla="*/ 9195488 w 12570099"/>
              <a:gd name="connsiteY34" fmla="*/ 385350 h 2259926"/>
              <a:gd name="connsiteX35" fmla="*/ 8976032 w 12570099"/>
              <a:gd name="connsiteY35" fmla="*/ 184182 h 2259926"/>
              <a:gd name="connsiteX36" fmla="*/ 8436536 w 12570099"/>
              <a:gd name="connsiteY36" fmla="*/ 787686 h 2259926"/>
              <a:gd name="connsiteX37" fmla="*/ 8207936 w 12570099"/>
              <a:gd name="connsiteY37" fmla="*/ 156750 h 2259926"/>
              <a:gd name="connsiteX38" fmla="*/ 7814744 w 12570099"/>
              <a:gd name="connsiteY38" fmla="*/ 1089438 h 2259926"/>
              <a:gd name="connsiteX39" fmla="*/ 7366688 w 12570099"/>
              <a:gd name="connsiteY39" fmla="*/ 1308894 h 2259926"/>
              <a:gd name="connsiteX40" fmla="*/ 6717464 w 12570099"/>
              <a:gd name="connsiteY40" fmla="*/ 1180878 h 2259926"/>
              <a:gd name="connsiteX41" fmla="*/ 6891200 w 12570099"/>
              <a:gd name="connsiteY41" fmla="*/ 879126 h 2259926"/>
              <a:gd name="connsiteX42" fmla="*/ 6562016 w 12570099"/>
              <a:gd name="connsiteY42" fmla="*/ 677958 h 2259926"/>
              <a:gd name="connsiteX43" fmla="*/ 6260264 w 12570099"/>
              <a:gd name="connsiteY43" fmla="*/ 952278 h 2259926"/>
              <a:gd name="connsiteX44" fmla="*/ 5812208 w 12570099"/>
              <a:gd name="connsiteY44" fmla="*/ 1217454 h 2259926"/>
              <a:gd name="connsiteX45" fmla="*/ 5848784 w 12570099"/>
              <a:gd name="connsiteY45" fmla="*/ 156750 h 2259926"/>
              <a:gd name="connsiteX46" fmla="*/ 5044112 w 12570099"/>
              <a:gd name="connsiteY46" fmla="*/ 1491774 h 2259926"/>
              <a:gd name="connsiteX47" fmla="*/ 3992552 w 12570099"/>
              <a:gd name="connsiteY47" fmla="*/ 869982 h 2259926"/>
              <a:gd name="connsiteX48" fmla="*/ 3251888 w 12570099"/>
              <a:gd name="connsiteY48" fmla="*/ 1711230 h 2259926"/>
              <a:gd name="connsiteX49" fmla="*/ 2712392 w 12570099"/>
              <a:gd name="connsiteY49" fmla="*/ 1436910 h 2259926"/>
              <a:gd name="connsiteX50" fmla="*/ 2447216 w 12570099"/>
              <a:gd name="connsiteY50" fmla="*/ 2250726 h 2259926"/>
              <a:gd name="connsiteX51" fmla="*/ 2401496 w 12570099"/>
              <a:gd name="connsiteY51" fmla="*/ 805974 h 2259926"/>
              <a:gd name="connsiteX52" fmla="*/ 2081456 w 12570099"/>
              <a:gd name="connsiteY52" fmla="*/ 1372902 h 2259926"/>
              <a:gd name="connsiteX53" fmla="*/ 1642544 w 12570099"/>
              <a:gd name="connsiteY53" fmla="*/ 988854 h 2259926"/>
              <a:gd name="connsiteX54" fmla="*/ 1322504 w 12570099"/>
              <a:gd name="connsiteY54" fmla="*/ 1190022 h 2259926"/>
              <a:gd name="connsiteX55" fmla="*/ 1121336 w 12570099"/>
              <a:gd name="connsiteY55" fmla="*/ 906558 h 2259926"/>
              <a:gd name="connsiteX56" fmla="*/ 911024 w 12570099"/>
              <a:gd name="connsiteY56" fmla="*/ 403638 h 2259926"/>
              <a:gd name="connsiteX57" fmla="*/ 106352 w 12570099"/>
              <a:gd name="connsiteY57" fmla="*/ 970566 h 2259926"/>
              <a:gd name="connsiteX58" fmla="*/ 88064 w 12570099"/>
              <a:gd name="connsiteY58" fmla="*/ 769398 h 2259926"/>
              <a:gd name="connsiteX59" fmla="*/ 810440 w 12570099"/>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33418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61296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23959 w 12572644"/>
              <a:gd name="connsiteY32" fmla="*/ 1083863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698673 w 12572644"/>
              <a:gd name="connsiteY23" fmla="*/ 636886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704248 w 12572644"/>
              <a:gd name="connsiteY23" fmla="*/ 614584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95488 w 12572644"/>
              <a:gd name="connsiteY34" fmla="*/ 390482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84930 w 12572644"/>
              <a:gd name="connsiteY32" fmla="*/ 1077844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43738 h 2273178"/>
              <a:gd name="connsiteX1" fmla="*/ 1066472 w 12572644"/>
              <a:gd name="connsiteY1" fmla="*/ 462610 h 2273178"/>
              <a:gd name="connsiteX2" fmla="*/ 1285928 w 12572644"/>
              <a:gd name="connsiteY2" fmla="*/ 1130122 h 2273178"/>
              <a:gd name="connsiteX3" fmla="*/ 1633400 w 12572644"/>
              <a:gd name="connsiteY3" fmla="*/ 974674 h 2273178"/>
              <a:gd name="connsiteX4" fmla="*/ 2063168 w 12572644"/>
              <a:gd name="connsiteY4" fmla="*/ 1294714 h 2273178"/>
              <a:gd name="connsiteX5" fmla="*/ 2410640 w 12572644"/>
              <a:gd name="connsiteY5" fmla="*/ 554050 h 2273178"/>
              <a:gd name="connsiteX6" fmla="*/ 2492936 w 12572644"/>
              <a:gd name="connsiteY6" fmla="*/ 2181682 h 2273178"/>
              <a:gd name="connsiteX7" fmla="*/ 2666672 w 12572644"/>
              <a:gd name="connsiteY7" fmla="*/ 1340434 h 2273178"/>
              <a:gd name="connsiteX8" fmla="*/ 3297608 w 12572644"/>
              <a:gd name="connsiteY8" fmla="*/ 1651330 h 2273178"/>
              <a:gd name="connsiteX9" fmla="*/ 3901112 w 12572644"/>
              <a:gd name="connsiteY9" fmla="*/ 755218 h 2273178"/>
              <a:gd name="connsiteX10" fmla="*/ 4961816 w 12572644"/>
              <a:gd name="connsiteY10" fmla="*/ 1495882 h 2273178"/>
              <a:gd name="connsiteX11" fmla="*/ 5867072 w 12572644"/>
              <a:gd name="connsiteY11" fmla="*/ 115138 h 2273178"/>
              <a:gd name="connsiteX12" fmla="*/ 5885360 w 12572644"/>
              <a:gd name="connsiteY12" fmla="*/ 1175842 h 2273178"/>
              <a:gd name="connsiteX13" fmla="*/ 6562016 w 12572644"/>
              <a:gd name="connsiteY13" fmla="*/ 654634 h 2273178"/>
              <a:gd name="connsiteX14" fmla="*/ 6927776 w 12572644"/>
              <a:gd name="connsiteY14" fmla="*/ 837514 h 2273178"/>
              <a:gd name="connsiteX15" fmla="*/ 6808904 w 12572644"/>
              <a:gd name="connsiteY15" fmla="*/ 1184986 h 2273178"/>
              <a:gd name="connsiteX16" fmla="*/ 7650152 w 12572644"/>
              <a:gd name="connsiteY16" fmla="*/ 1194130 h 2273178"/>
              <a:gd name="connsiteX17" fmla="*/ 8180504 w 12572644"/>
              <a:gd name="connsiteY17" fmla="*/ 133426 h 2273178"/>
              <a:gd name="connsiteX18" fmla="*/ 8473112 w 12572644"/>
              <a:gd name="connsiteY18" fmla="*/ 718642 h 2273178"/>
              <a:gd name="connsiteX19" fmla="*/ 8930312 w 12572644"/>
              <a:gd name="connsiteY19" fmla="*/ 170002 h 2273178"/>
              <a:gd name="connsiteX20" fmla="*/ 9195488 w 12572644"/>
              <a:gd name="connsiteY20" fmla="*/ 352882 h 2273178"/>
              <a:gd name="connsiteX21" fmla="*/ 9815273 w 12572644"/>
              <a:gd name="connsiteY21" fmla="*/ 27266 h 2273178"/>
              <a:gd name="connsiteX22" fmla="*/ 10565527 w 12572644"/>
              <a:gd name="connsiteY22" fmla="*/ 1023962 h 2273178"/>
              <a:gd name="connsiteX23" fmla="*/ 10704248 w 12572644"/>
              <a:gd name="connsiteY23" fmla="*/ 628095 h 2273178"/>
              <a:gd name="connsiteX24" fmla="*/ 10901179 w 12572644"/>
              <a:gd name="connsiteY24" fmla="*/ 546467 h 2273178"/>
              <a:gd name="connsiteX25" fmla="*/ 11492194 w 12572644"/>
              <a:gd name="connsiteY25" fmla="*/ 665785 h 2273178"/>
              <a:gd name="connsiteX26" fmla="*/ 12061575 w 12572644"/>
              <a:gd name="connsiteY26" fmla="*/ 74548 h 2273178"/>
              <a:gd name="connsiteX27" fmla="*/ 12569624 w 12572644"/>
              <a:gd name="connsiteY27" fmla="*/ 654634 h 2273178"/>
              <a:gd name="connsiteX28" fmla="*/ 12258951 w 12572644"/>
              <a:gd name="connsiteY28" fmla="*/ 283522 h 2273178"/>
              <a:gd name="connsiteX29" fmla="*/ 11975264 w 12572644"/>
              <a:gd name="connsiteY29" fmla="*/ 170002 h 2273178"/>
              <a:gd name="connsiteX30" fmla="*/ 11494200 w 12572644"/>
              <a:gd name="connsiteY30" fmla="*/ 718642 h 2273178"/>
              <a:gd name="connsiteX31" fmla="*/ 10786544 w 12572644"/>
              <a:gd name="connsiteY31" fmla="*/ 599770 h 2273178"/>
              <a:gd name="connsiteX32" fmla="*/ 10584930 w 12572644"/>
              <a:gd name="connsiteY32" fmla="*/ 1085964 h 2273178"/>
              <a:gd name="connsiteX33" fmla="*/ 9793416 w 12572644"/>
              <a:gd name="connsiteY33" fmla="*/ 60274 h 2273178"/>
              <a:gd name="connsiteX34" fmla="*/ 9189913 w 12572644"/>
              <a:gd name="connsiteY34" fmla="*/ 404178 h 2273178"/>
              <a:gd name="connsiteX35" fmla="*/ 8976032 w 12572644"/>
              <a:gd name="connsiteY35" fmla="*/ 197434 h 2273178"/>
              <a:gd name="connsiteX36" fmla="*/ 8436536 w 12572644"/>
              <a:gd name="connsiteY36" fmla="*/ 800938 h 2273178"/>
              <a:gd name="connsiteX37" fmla="*/ 8207936 w 12572644"/>
              <a:gd name="connsiteY37" fmla="*/ 170002 h 2273178"/>
              <a:gd name="connsiteX38" fmla="*/ 7814744 w 12572644"/>
              <a:gd name="connsiteY38" fmla="*/ 1102690 h 2273178"/>
              <a:gd name="connsiteX39" fmla="*/ 7366688 w 12572644"/>
              <a:gd name="connsiteY39" fmla="*/ 1322146 h 2273178"/>
              <a:gd name="connsiteX40" fmla="*/ 6717464 w 12572644"/>
              <a:gd name="connsiteY40" fmla="*/ 1194130 h 2273178"/>
              <a:gd name="connsiteX41" fmla="*/ 6891200 w 12572644"/>
              <a:gd name="connsiteY41" fmla="*/ 892378 h 2273178"/>
              <a:gd name="connsiteX42" fmla="*/ 6562016 w 12572644"/>
              <a:gd name="connsiteY42" fmla="*/ 691210 h 2273178"/>
              <a:gd name="connsiteX43" fmla="*/ 6260264 w 12572644"/>
              <a:gd name="connsiteY43" fmla="*/ 965530 h 2273178"/>
              <a:gd name="connsiteX44" fmla="*/ 5812208 w 12572644"/>
              <a:gd name="connsiteY44" fmla="*/ 1230706 h 2273178"/>
              <a:gd name="connsiteX45" fmla="*/ 5848784 w 12572644"/>
              <a:gd name="connsiteY45" fmla="*/ 170002 h 2273178"/>
              <a:gd name="connsiteX46" fmla="*/ 5044112 w 12572644"/>
              <a:gd name="connsiteY46" fmla="*/ 1505026 h 2273178"/>
              <a:gd name="connsiteX47" fmla="*/ 3992552 w 12572644"/>
              <a:gd name="connsiteY47" fmla="*/ 883234 h 2273178"/>
              <a:gd name="connsiteX48" fmla="*/ 3251888 w 12572644"/>
              <a:gd name="connsiteY48" fmla="*/ 1724482 h 2273178"/>
              <a:gd name="connsiteX49" fmla="*/ 2712392 w 12572644"/>
              <a:gd name="connsiteY49" fmla="*/ 1450162 h 2273178"/>
              <a:gd name="connsiteX50" fmla="*/ 2447216 w 12572644"/>
              <a:gd name="connsiteY50" fmla="*/ 2263978 h 2273178"/>
              <a:gd name="connsiteX51" fmla="*/ 2401496 w 12572644"/>
              <a:gd name="connsiteY51" fmla="*/ 819226 h 2273178"/>
              <a:gd name="connsiteX52" fmla="*/ 2081456 w 12572644"/>
              <a:gd name="connsiteY52" fmla="*/ 1386154 h 2273178"/>
              <a:gd name="connsiteX53" fmla="*/ 1642544 w 12572644"/>
              <a:gd name="connsiteY53" fmla="*/ 1002106 h 2273178"/>
              <a:gd name="connsiteX54" fmla="*/ 1322504 w 12572644"/>
              <a:gd name="connsiteY54" fmla="*/ 1203274 h 2273178"/>
              <a:gd name="connsiteX55" fmla="*/ 1121336 w 12572644"/>
              <a:gd name="connsiteY55" fmla="*/ 919810 h 2273178"/>
              <a:gd name="connsiteX56" fmla="*/ 911024 w 12572644"/>
              <a:gd name="connsiteY56" fmla="*/ 416890 h 2273178"/>
              <a:gd name="connsiteX57" fmla="*/ 106352 w 12572644"/>
              <a:gd name="connsiteY57" fmla="*/ 983818 h 2273178"/>
              <a:gd name="connsiteX58" fmla="*/ 88064 w 12572644"/>
              <a:gd name="connsiteY58" fmla="*/ 782650 h 2273178"/>
              <a:gd name="connsiteX59" fmla="*/ 810440 w 12572644"/>
              <a:gd name="connsiteY59" fmla="*/ 343738 h 2273178"/>
              <a:gd name="connsiteX0" fmla="*/ 810440 w 12572644"/>
              <a:gd name="connsiteY0" fmla="*/ 336588 h 2266028"/>
              <a:gd name="connsiteX1" fmla="*/ 1066472 w 12572644"/>
              <a:gd name="connsiteY1" fmla="*/ 455460 h 2266028"/>
              <a:gd name="connsiteX2" fmla="*/ 1285928 w 12572644"/>
              <a:gd name="connsiteY2" fmla="*/ 1122972 h 2266028"/>
              <a:gd name="connsiteX3" fmla="*/ 1633400 w 12572644"/>
              <a:gd name="connsiteY3" fmla="*/ 967524 h 2266028"/>
              <a:gd name="connsiteX4" fmla="*/ 2063168 w 12572644"/>
              <a:gd name="connsiteY4" fmla="*/ 1287564 h 2266028"/>
              <a:gd name="connsiteX5" fmla="*/ 2410640 w 12572644"/>
              <a:gd name="connsiteY5" fmla="*/ 546900 h 2266028"/>
              <a:gd name="connsiteX6" fmla="*/ 2492936 w 12572644"/>
              <a:gd name="connsiteY6" fmla="*/ 2174532 h 2266028"/>
              <a:gd name="connsiteX7" fmla="*/ 2666672 w 12572644"/>
              <a:gd name="connsiteY7" fmla="*/ 1333284 h 2266028"/>
              <a:gd name="connsiteX8" fmla="*/ 3297608 w 12572644"/>
              <a:gd name="connsiteY8" fmla="*/ 1644180 h 2266028"/>
              <a:gd name="connsiteX9" fmla="*/ 3901112 w 12572644"/>
              <a:gd name="connsiteY9" fmla="*/ 748068 h 2266028"/>
              <a:gd name="connsiteX10" fmla="*/ 4961816 w 12572644"/>
              <a:gd name="connsiteY10" fmla="*/ 1488732 h 2266028"/>
              <a:gd name="connsiteX11" fmla="*/ 5867072 w 12572644"/>
              <a:gd name="connsiteY11" fmla="*/ 107988 h 2266028"/>
              <a:gd name="connsiteX12" fmla="*/ 5885360 w 12572644"/>
              <a:gd name="connsiteY12" fmla="*/ 1168692 h 2266028"/>
              <a:gd name="connsiteX13" fmla="*/ 6562016 w 12572644"/>
              <a:gd name="connsiteY13" fmla="*/ 647484 h 2266028"/>
              <a:gd name="connsiteX14" fmla="*/ 6927776 w 12572644"/>
              <a:gd name="connsiteY14" fmla="*/ 830364 h 2266028"/>
              <a:gd name="connsiteX15" fmla="*/ 6808904 w 12572644"/>
              <a:gd name="connsiteY15" fmla="*/ 1177836 h 2266028"/>
              <a:gd name="connsiteX16" fmla="*/ 7650152 w 12572644"/>
              <a:gd name="connsiteY16" fmla="*/ 1186980 h 2266028"/>
              <a:gd name="connsiteX17" fmla="*/ 8180504 w 12572644"/>
              <a:gd name="connsiteY17" fmla="*/ 126276 h 2266028"/>
              <a:gd name="connsiteX18" fmla="*/ 8473112 w 12572644"/>
              <a:gd name="connsiteY18" fmla="*/ 711492 h 2266028"/>
              <a:gd name="connsiteX19" fmla="*/ 8930312 w 12572644"/>
              <a:gd name="connsiteY19" fmla="*/ 162852 h 2266028"/>
              <a:gd name="connsiteX20" fmla="*/ 9195488 w 12572644"/>
              <a:gd name="connsiteY20" fmla="*/ 334581 h 2266028"/>
              <a:gd name="connsiteX21" fmla="*/ 9815273 w 12572644"/>
              <a:gd name="connsiteY21" fmla="*/ 20116 h 2266028"/>
              <a:gd name="connsiteX22" fmla="*/ 10565527 w 12572644"/>
              <a:gd name="connsiteY22" fmla="*/ 1016812 h 2266028"/>
              <a:gd name="connsiteX23" fmla="*/ 10704248 w 12572644"/>
              <a:gd name="connsiteY23" fmla="*/ 620945 h 2266028"/>
              <a:gd name="connsiteX24" fmla="*/ 10901179 w 12572644"/>
              <a:gd name="connsiteY24" fmla="*/ 539317 h 2266028"/>
              <a:gd name="connsiteX25" fmla="*/ 11492194 w 12572644"/>
              <a:gd name="connsiteY25" fmla="*/ 658635 h 2266028"/>
              <a:gd name="connsiteX26" fmla="*/ 12061575 w 12572644"/>
              <a:gd name="connsiteY26" fmla="*/ 67398 h 2266028"/>
              <a:gd name="connsiteX27" fmla="*/ 12569624 w 12572644"/>
              <a:gd name="connsiteY27" fmla="*/ 647484 h 2266028"/>
              <a:gd name="connsiteX28" fmla="*/ 12258951 w 12572644"/>
              <a:gd name="connsiteY28" fmla="*/ 276372 h 2266028"/>
              <a:gd name="connsiteX29" fmla="*/ 11975264 w 12572644"/>
              <a:gd name="connsiteY29" fmla="*/ 162852 h 2266028"/>
              <a:gd name="connsiteX30" fmla="*/ 11494200 w 12572644"/>
              <a:gd name="connsiteY30" fmla="*/ 711492 h 2266028"/>
              <a:gd name="connsiteX31" fmla="*/ 10786544 w 12572644"/>
              <a:gd name="connsiteY31" fmla="*/ 592620 h 2266028"/>
              <a:gd name="connsiteX32" fmla="*/ 10584930 w 12572644"/>
              <a:gd name="connsiteY32" fmla="*/ 1078814 h 2266028"/>
              <a:gd name="connsiteX33" fmla="*/ 9793416 w 12572644"/>
              <a:gd name="connsiteY33" fmla="*/ 53124 h 2266028"/>
              <a:gd name="connsiteX34" fmla="*/ 9189913 w 12572644"/>
              <a:gd name="connsiteY34" fmla="*/ 397028 h 2266028"/>
              <a:gd name="connsiteX35" fmla="*/ 8976032 w 12572644"/>
              <a:gd name="connsiteY35" fmla="*/ 190284 h 2266028"/>
              <a:gd name="connsiteX36" fmla="*/ 8436536 w 12572644"/>
              <a:gd name="connsiteY36" fmla="*/ 793788 h 2266028"/>
              <a:gd name="connsiteX37" fmla="*/ 8207936 w 12572644"/>
              <a:gd name="connsiteY37" fmla="*/ 162852 h 2266028"/>
              <a:gd name="connsiteX38" fmla="*/ 7814744 w 12572644"/>
              <a:gd name="connsiteY38" fmla="*/ 1095540 h 2266028"/>
              <a:gd name="connsiteX39" fmla="*/ 7366688 w 12572644"/>
              <a:gd name="connsiteY39" fmla="*/ 1314996 h 2266028"/>
              <a:gd name="connsiteX40" fmla="*/ 6717464 w 12572644"/>
              <a:gd name="connsiteY40" fmla="*/ 1186980 h 2266028"/>
              <a:gd name="connsiteX41" fmla="*/ 6891200 w 12572644"/>
              <a:gd name="connsiteY41" fmla="*/ 885228 h 2266028"/>
              <a:gd name="connsiteX42" fmla="*/ 6562016 w 12572644"/>
              <a:gd name="connsiteY42" fmla="*/ 684060 h 2266028"/>
              <a:gd name="connsiteX43" fmla="*/ 6260264 w 12572644"/>
              <a:gd name="connsiteY43" fmla="*/ 958380 h 2266028"/>
              <a:gd name="connsiteX44" fmla="*/ 5812208 w 12572644"/>
              <a:gd name="connsiteY44" fmla="*/ 1223556 h 2266028"/>
              <a:gd name="connsiteX45" fmla="*/ 5848784 w 12572644"/>
              <a:gd name="connsiteY45" fmla="*/ 162852 h 2266028"/>
              <a:gd name="connsiteX46" fmla="*/ 5044112 w 12572644"/>
              <a:gd name="connsiteY46" fmla="*/ 1497876 h 2266028"/>
              <a:gd name="connsiteX47" fmla="*/ 3992552 w 12572644"/>
              <a:gd name="connsiteY47" fmla="*/ 876084 h 2266028"/>
              <a:gd name="connsiteX48" fmla="*/ 3251888 w 12572644"/>
              <a:gd name="connsiteY48" fmla="*/ 1717332 h 2266028"/>
              <a:gd name="connsiteX49" fmla="*/ 2712392 w 12572644"/>
              <a:gd name="connsiteY49" fmla="*/ 1443012 h 2266028"/>
              <a:gd name="connsiteX50" fmla="*/ 2447216 w 12572644"/>
              <a:gd name="connsiteY50" fmla="*/ 2256828 h 2266028"/>
              <a:gd name="connsiteX51" fmla="*/ 2401496 w 12572644"/>
              <a:gd name="connsiteY51" fmla="*/ 812076 h 2266028"/>
              <a:gd name="connsiteX52" fmla="*/ 2081456 w 12572644"/>
              <a:gd name="connsiteY52" fmla="*/ 1379004 h 2266028"/>
              <a:gd name="connsiteX53" fmla="*/ 1642544 w 12572644"/>
              <a:gd name="connsiteY53" fmla="*/ 994956 h 2266028"/>
              <a:gd name="connsiteX54" fmla="*/ 1322504 w 12572644"/>
              <a:gd name="connsiteY54" fmla="*/ 1196124 h 2266028"/>
              <a:gd name="connsiteX55" fmla="*/ 1121336 w 12572644"/>
              <a:gd name="connsiteY55" fmla="*/ 912660 h 2266028"/>
              <a:gd name="connsiteX56" fmla="*/ 911024 w 12572644"/>
              <a:gd name="connsiteY56" fmla="*/ 409740 h 2266028"/>
              <a:gd name="connsiteX57" fmla="*/ 106352 w 12572644"/>
              <a:gd name="connsiteY57" fmla="*/ 976668 h 2266028"/>
              <a:gd name="connsiteX58" fmla="*/ 88064 w 12572644"/>
              <a:gd name="connsiteY58" fmla="*/ 775500 h 2266028"/>
              <a:gd name="connsiteX59" fmla="*/ 810440 w 12572644"/>
              <a:gd name="connsiteY59" fmla="*/ 336588 h 2266028"/>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89913 w 12572644"/>
              <a:gd name="connsiteY34" fmla="*/ 401261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37003 w 12572644"/>
              <a:gd name="connsiteY35" fmla="*/ 222395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36699 h 2266139"/>
              <a:gd name="connsiteX1" fmla="*/ 1066472 w 12572644"/>
              <a:gd name="connsiteY1" fmla="*/ 455571 h 2266139"/>
              <a:gd name="connsiteX2" fmla="*/ 1285928 w 12572644"/>
              <a:gd name="connsiteY2" fmla="*/ 1123083 h 2266139"/>
              <a:gd name="connsiteX3" fmla="*/ 1633400 w 12572644"/>
              <a:gd name="connsiteY3" fmla="*/ 967635 h 2266139"/>
              <a:gd name="connsiteX4" fmla="*/ 2063168 w 12572644"/>
              <a:gd name="connsiteY4" fmla="*/ 1287675 h 2266139"/>
              <a:gd name="connsiteX5" fmla="*/ 2410640 w 12572644"/>
              <a:gd name="connsiteY5" fmla="*/ 547011 h 2266139"/>
              <a:gd name="connsiteX6" fmla="*/ 2492936 w 12572644"/>
              <a:gd name="connsiteY6" fmla="*/ 2174643 h 2266139"/>
              <a:gd name="connsiteX7" fmla="*/ 2666672 w 12572644"/>
              <a:gd name="connsiteY7" fmla="*/ 1333395 h 2266139"/>
              <a:gd name="connsiteX8" fmla="*/ 3297608 w 12572644"/>
              <a:gd name="connsiteY8" fmla="*/ 1644291 h 2266139"/>
              <a:gd name="connsiteX9" fmla="*/ 3901112 w 12572644"/>
              <a:gd name="connsiteY9" fmla="*/ 748179 h 2266139"/>
              <a:gd name="connsiteX10" fmla="*/ 4961816 w 12572644"/>
              <a:gd name="connsiteY10" fmla="*/ 1488843 h 2266139"/>
              <a:gd name="connsiteX11" fmla="*/ 5867072 w 12572644"/>
              <a:gd name="connsiteY11" fmla="*/ 108099 h 2266139"/>
              <a:gd name="connsiteX12" fmla="*/ 5885360 w 12572644"/>
              <a:gd name="connsiteY12" fmla="*/ 1168803 h 2266139"/>
              <a:gd name="connsiteX13" fmla="*/ 6562016 w 12572644"/>
              <a:gd name="connsiteY13" fmla="*/ 647595 h 2266139"/>
              <a:gd name="connsiteX14" fmla="*/ 6927776 w 12572644"/>
              <a:gd name="connsiteY14" fmla="*/ 830475 h 2266139"/>
              <a:gd name="connsiteX15" fmla="*/ 6808904 w 12572644"/>
              <a:gd name="connsiteY15" fmla="*/ 1177947 h 2266139"/>
              <a:gd name="connsiteX16" fmla="*/ 7650152 w 12572644"/>
              <a:gd name="connsiteY16" fmla="*/ 1187091 h 2266139"/>
              <a:gd name="connsiteX17" fmla="*/ 8180504 w 12572644"/>
              <a:gd name="connsiteY17" fmla="*/ 126387 h 2266139"/>
              <a:gd name="connsiteX18" fmla="*/ 8473112 w 12572644"/>
              <a:gd name="connsiteY18" fmla="*/ 711603 h 2266139"/>
              <a:gd name="connsiteX19" fmla="*/ 8947039 w 12572644"/>
              <a:gd name="connsiteY19" fmla="*/ 179690 h 2266139"/>
              <a:gd name="connsiteX20" fmla="*/ 9195488 w 12572644"/>
              <a:gd name="connsiteY20" fmla="*/ 334692 h 2266139"/>
              <a:gd name="connsiteX21" fmla="*/ 9815273 w 12572644"/>
              <a:gd name="connsiteY21" fmla="*/ 20227 h 2266139"/>
              <a:gd name="connsiteX22" fmla="*/ 10565527 w 12572644"/>
              <a:gd name="connsiteY22" fmla="*/ 1016923 h 2266139"/>
              <a:gd name="connsiteX23" fmla="*/ 10704248 w 12572644"/>
              <a:gd name="connsiteY23" fmla="*/ 621056 h 2266139"/>
              <a:gd name="connsiteX24" fmla="*/ 10901179 w 12572644"/>
              <a:gd name="connsiteY24" fmla="*/ 539428 h 2266139"/>
              <a:gd name="connsiteX25" fmla="*/ 11492194 w 12572644"/>
              <a:gd name="connsiteY25" fmla="*/ 658746 h 2266139"/>
              <a:gd name="connsiteX26" fmla="*/ 12061575 w 12572644"/>
              <a:gd name="connsiteY26" fmla="*/ 67509 h 2266139"/>
              <a:gd name="connsiteX27" fmla="*/ 12569624 w 12572644"/>
              <a:gd name="connsiteY27" fmla="*/ 647595 h 2266139"/>
              <a:gd name="connsiteX28" fmla="*/ 12258951 w 12572644"/>
              <a:gd name="connsiteY28" fmla="*/ 276483 h 2266139"/>
              <a:gd name="connsiteX29" fmla="*/ 11975264 w 12572644"/>
              <a:gd name="connsiteY29" fmla="*/ 162963 h 2266139"/>
              <a:gd name="connsiteX30" fmla="*/ 11494200 w 12572644"/>
              <a:gd name="connsiteY30" fmla="*/ 711603 h 2266139"/>
              <a:gd name="connsiteX31" fmla="*/ 10786544 w 12572644"/>
              <a:gd name="connsiteY31" fmla="*/ 592731 h 2266139"/>
              <a:gd name="connsiteX32" fmla="*/ 10584930 w 12572644"/>
              <a:gd name="connsiteY32" fmla="*/ 1078925 h 2266139"/>
              <a:gd name="connsiteX33" fmla="*/ 9793416 w 12572644"/>
              <a:gd name="connsiteY33" fmla="*/ 53235 h 2266139"/>
              <a:gd name="connsiteX34" fmla="*/ 9139733 w 12572644"/>
              <a:gd name="connsiteY34" fmla="*/ 408290 h 2266139"/>
              <a:gd name="connsiteX35" fmla="*/ 8937003 w 12572644"/>
              <a:gd name="connsiteY35" fmla="*/ 218273 h 2266139"/>
              <a:gd name="connsiteX36" fmla="*/ 8436536 w 12572644"/>
              <a:gd name="connsiteY36" fmla="*/ 793899 h 2266139"/>
              <a:gd name="connsiteX37" fmla="*/ 8207936 w 12572644"/>
              <a:gd name="connsiteY37" fmla="*/ 162963 h 2266139"/>
              <a:gd name="connsiteX38" fmla="*/ 7814744 w 12572644"/>
              <a:gd name="connsiteY38" fmla="*/ 1095651 h 2266139"/>
              <a:gd name="connsiteX39" fmla="*/ 7366688 w 12572644"/>
              <a:gd name="connsiteY39" fmla="*/ 1315107 h 2266139"/>
              <a:gd name="connsiteX40" fmla="*/ 6717464 w 12572644"/>
              <a:gd name="connsiteY40" fmla="*/ 1187091 h 2266139"/>
              <a:gd name="connsiteX41" fmla="*/ 6891200 w 12572644"/>
              <a:gd name="connsiteY41" fmla="*/ 885339 h 2266139"/>
              <a:gd name="connsiteX42" fmla="*/ 6562016 w 12572644"/>
              <a:gd name="connsiteY42" fmla="*/ 684171 h 2266139"/>
              <a:gd name="connsiteX43" fmla="*/ 6260264 w 12572644"/>
              <a:gd name="connsiteY43" fmla="*/ 958491 h 2266139"/>
              <a:gd name="connsiteX44" fmla="*/ 5812208 w 12572644"/>
              <a:gd name="connsiteY44" fmla="*/ 1223667 h 2266139"/>
              <a:gd name="connsiteX45" fmla="*/ 5848784 w 12572644"/>
              <a:gd name="connsiteY45" fmla="*/ 162963 h 2266139"/>
              <a:gd name="connsiteX46" fmla="*/ 5044112 w 12572644"/>
              <a:gd name="connsiteY46" fmla="*/ 1497987 h 2266139"/>
              <a:gd name="connsiteX47" fmla="*/ 3992552 w 12572644"/>
              <a:gd name="connsiteY47" fmla="*/ 876195 h 2266139"/>
              <a:gd name="connsiteX48" fmla="*/ 3251888 w 12572644"/>
              <a:gd name="connsiteY48" fmla="*/ 1717443 h 2266139"/>
              <a:gd name="connsiteX49" fmla="*/ 2712392 w 12572644"/>
              <a:gd name="connsiteY49" fmla="*/ 1443123 h 2266139"/>
              <a:gd name="connsiteX50" fmla="*/ 2447216 w 12572644"/>
              <a:gd name="connsiteY50" fmla="*/ 2256939 h 2266139"/>
              <a:gd name="connsiteX51" fmla="*/ 2401496 w 12572644"/>
              <a:gd name="connsiteY51" fmla="*/ 812187 h 2266139"/>
              <a:gd name="connsiteX52" fmla="*/ 2081456 w 12572644"/>
              <a:gd name="connsiteY52" fmla="*/ 1379115 h 2266139"/>
              <a:gd name="connsiteX53" fmla="*/ 1642544 w 12572644"/>
              <a:gd name="connsiteY53" fmla="*/ 995067 h 2266139"/>
              <a:gd name="connsiteX54" fmla="*/ 1322504 w 12572644"/>
              <a:gd name="connsiteY54" fmla="*/ 1196235 h 2266139"/>
              <a:gd name="connsiteX55" fmla="*/ 1121336 w 12572644"/>
              <a:gd name="connsiteY55" fmla="*/ 912771 h 2266139"/>
              <a:gd name="connsiteX56" fmla="*/ 911024 w 12572644"/>
              <a:gd name="connsiteY56" fmla="*/ 409851 h 2266139"/>
              <a:gd name="connsiteX57" fmla="*/ 106352 w 12572644"/>
              <a:gd name="connsiteY57" fmla="*/ 976779 h 2266139"/>
              <a:gd name="connsiteX58" fmla="*/ 88064 w 12572644"/>
              <a:gd name="connsiteY58" fmla="*/ 775611 h 2266139"/>
              <a:gd name="connsiteX59" fmla="*/ 810440 w 12572644"/>
              <a:gd name="connsiteY59" fmla="*/ 336699 h 2266139"/>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36536 w 12572644"/>
              <a:gd name="connsiteY36" fmla="*/ 798502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494200 w 12572644"/>
              <a:gd name="connsiteY30" fmla="*/ 711566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527653 w 12572644"/>
              <a:gd name="connsiteY30" fmla="*/ 683688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19"/>
              <a:gd name="connsiteY0" fmla="*/ 336662 h 2266102"/>
              <a:gd name="connsiteX1" fmla="*/ 1066472 w 12572619"/>
              <a:gd name="connsiteY1" fmla="*/ 455534 h 2266102"/>
              <a:gd name="connsiteX2" fmla="*/ 1285928 w 12572619"/>
              <a:gd name="connsiteY2" fmla="*/ 1123046 h 2266102"/>
              <a:gd name="connsiteX3" fmla="*/ 1633400 w 12572619"/>
              <a:gd name="connsiteY3" fmla="*/ 967598 h 2266102"/>
              <a:gd name="connsiteX4" fmla="*/ 2063168 w 12572619"/>
              <a:gd name="connsiteY4" fmla="*/ 1287638 h 2266102"/>
              <a:gd name="connsiteX5" fmla="*/ 2410640 w 12572619"/>
              <a:gd name="connsiteY5" fmla="*/ 546974 h 2266102"/>
              <a:gd name="connsiteX6" fmla="*/ 2492936 w 12572619"/>
              <a:gd name="connsiteY6" fmla="*/ 2174606 h 2266102"/>
              <a:gd name="connsiteX7" fmla="*/ 2666672 w 12572619"/>
              <a:gd name="connsiteY7" fmla="*/ 1333358 h 2266102"/>
              <a:gd name="connsiteX8" fmla="*/ 3297608 w 12572619"/>
              <a:gd name="connsiteY8" fmla="*/ 1644254 h 2266102"/>
              <a:gd name="connsiteX9" fmla="*/ 3901112 w 12572619"/>
              <a:gd name="connsiteY9" fmla="*/ 748142 h 2266102"/>
              <a:gd name="connsiteX10" fmla="*/ 4961816 w 12572619"/>
              <a:gd name="connsiteY10" fmla="*/ 1488806 h 2266102"/>
              <a:gd name="connsiteX11" fmla="*/ 5867072 w 12572619"/>
              <a:gd name="connsiteY11" fmla="*/ 108062 h 2266102"/>
              <a:gd name="connsiteX12" fmla="*/ 5885360 w 12572619"/>
              <a:gd name="connsiteY12" fmla="*/ 1168766 h 2266102"/>
              <a:gd name="connsiteX13" fmla="*/ 6562016 w 12572619"/>
              <a:gd name="connsiteY13" fmla="*/ 647558 h 2266102"/>
              <a:gd name="connsiteX14" fmla="*/ 6927776 w 12572619"/>
              <a:gd name="connsiteY14" fmla="*/ 830438 h 2266102"/>
              <a:gd name="connsiteX15" fmla="*/ 6808904 w 12572619"/>
              <a:gd name="connsiteY15" fmla="*/ 1177910 h 2266102"/>
              <a:gd name="connsiteX16" fmla="*/ 7650152 w 12572619"/>
              <a:gd name="connsiteY16" fmla="*/ 1187054 h 2266102"/>
              <a:gd name="connsiteX17" fmla="*/ 8180504 w 12572619"/>
              <a:gd name="connsiteY17" fmla="*/ 126350 h 2266102"/>
              <a:gd name="connsiteX18" fmla="*/ 8512142 w 12572619"/>
              <a:gd name="connsiteY18" fmla="*/ 700415 h 2266102"/>
              <a:gd name="connsiteX19" fmla="*/ 8924737 w 12572619"/>
              <a:gd name="connsiteY19" fmla="*/ 174077 h 2266102"/>
              <a:gd name="connsiteX20" fmla="*/ 9195488 w 12572619"/>
              <a:gd name="connsiteY20" fmla="*/ 334655 h 2266102"/>
              <a:gd name="connsiteX21" fmla="*/ 9815273 w 12572619"/>
              <a:gd name="connsiteY21" fmla="*/ 20190 h 2266102"/>
              <a:gd name="connsiteX22" fmla="*/ 10565527 w 12572619"/>
              <a:gd name="connsiteY22" fmla="*/ 1016886 h 2266102"/>
              <a:gd name="connsiteX23" fmla="*/ 10704248 w 12572619"/>
              <a:gd name="connsiteY23" fmla="*/ 621019 h 2266102"/>
              <a:gd name="connsiteX24" fmla="*/ 10901179 w 12572619"/>
              <a:gd name="connsiteY24" fmla="*/ 539391 h 2266102"/>
              <a:gd name="connsiteX25" fmla="*/ 11492194 w 12572619"/>
              <a:gd name="connsiteY25" fmla="*/ 658709 h 2266102"/>
              <a:gd name="connsiteX26" fmla="*/ 12061575 w 12572619"/>
              <a:gd name="connsiteY26" fmla="*/ 67472 h 2266102"/>
              <a:gd name="connsiteX27" fmla="*/ 12569624 w 12572619"/>
              <a:gd name="connsiteY27" fmla="*/ 647558 h 2266102"/>
              <a:gd name="connsiteX28" fmla="*/ 12258951 w 12572619"/>
              <a:gd name="connsiteY28" fmla="*/ 276446 h 2266102"/>
              <a:gd name="connsiteX29" fmla="*/ 11988912 w 12572619"/>
              <a:gd name="connsiteY29" fmla="*/ 121982 h 2266102"/>
              <a:gd name="connsiteX30" fmla="*/ 11527653 w 12572619"/>
              <a:gd name="connsiteY30" fmla="*/ 683688 h 2266102"/>
              <a:gd name="connsiteX31" fmla="*/ 10786544 w 12572619"/>
              <a:gd name="connsiteY31" fmla="*/ 592694 h 2266102"/>
              <a:gd name="connsiteX32" fmla="*/ 10584930 w 12572619"/>
              <a:gd name="connsiteY32" fmla="*/ 1078888 h 2266102"/>
              <a:gd name="connsiteX33" fmla="*/ 9793416 w 12572619"/>
              <a:gd name="connsiteY33" fmla="*/ 53198 h 2266102"/>
              <a:gd name="connsiteX34" fmla="*/ 9139733 w 12572619"/>
              <a:gd name="connsiteY34" fmla="*/ 408253 h 2266102"/>
              <a:gd name="connsiteX35" fmla="*/ 8937003 w 12572619"/>
              <a:gd name="connsiteY35" fmla="*/ 218236 h 2266102"/>
              <a:gd name="connsiteX36" fmla="*/ 8464414 w 12572619"/>
              <a:gd name="connsiteY36" fmla="*/ 782711 h 2266102"/>
              <a:gd name="connsiteX37" fmla="*/ 8207936 w 12572619"/>
              <a:gd name="connsiteY37" fmla="*/ 162926 h 2266102"/>
              <a:gd name="connsiteX38" fmla="*/ 7814744 w 12572619"/>
              <a:gd name="connsiteY38" fmla="*/ 1095614 h 2266102"/>
              <a:gd name="connsiteX39" fmla="*/ 7366688 w 12572619"/>
              <a:gd name="connsiteY39" fmla="*/ 1315070 h 2266102"/>
              <a:gd name="connsiteX40" fmla="*/ 6717464 w 12572619"/>
              <a:gd name="connsiteY40" fmla="*/ 1187054 h 2266102"/>
              <a:gd name="connsiteX41" fmla="*/ 6891200 w 12572619"/>
              <a:gd name="connsiteY41" fmla="*/ 885302 h 2266102"/>
              <a:gd name="connsiteX42" fmla="*/ 6562016 w 12572619"/>
              <a:gd name="connsiteY42" fmla="*/ 684134 h 2266102"/>
              <a:gd name="connsiteX43" fmla="*/ 6260264 w 12572619"/>
              <a:gd name="connsiteY43" fmla="*/ 958454 h 2266102"/>
              <a:gd name="connsiteX44" fmla="*/ 5812208 w 12572619"/>
              <a:gd name="connsiteY44" fmla="*/ 1223630 h 2266102"/>
              <a:gd name="connsiteX45" fmla="*/ 5848784 w 12572619"/>
              <a:gd name="connsiteY45" fmla="*/ 162926 h 2266102"/>
              <a:gd name="connsiteX46" fmla="*/ 5044112 w 12572619"/>
              <a:gd name="connsiteY46" fmla="*/ 1497950 h 2266102"/>
              <a:gd name="connsiteX47" fmla="*/ 3992552 w 12572619"/>
              <a:gd name="connsiteY47" fmla="*/ 876158 h 2266102"/>
              <a:gd name="connsiteX48" fmla="*/ 3251888 w 12572619"/>
              <a:gd name="connsiteY48" fmla="*/ 1717406 h 2266102"/>
              <a:gd name="connsiteX49" fmla="*/ 2712392 w 12572619"/>
              <a:gd name="connsiteY49" fmla="*/ 1443086 h 2266102"/>
              <a:gd name="connsiteX50" fmla="*/ 2447216 w 12572619"/>
              <a:gd name="connsiteY50" fmla="*/ 2256902 h 2266102"/>
              <a:gd name="connsiteX51" fmla="*/ 2401496 w 12572619"/>
              <a:gd name="connsiteY51" fmla="*/ 812150 h 2266102"/>
              <a:gd name="connsiteX52" fmla="*/ 2081456 w 12572619"/>
              <a:gd name="connsiteY52" fmla="*/ 1379078 h 2266102"/>
              <a:gd name="connsiteX53" fmla="*/ 1642544 w 12572619"/>
              <a:gd name="connsiteY53" fmla="*/ 995030 h 2266102"/>
              <a:gd name="connsiteX54" fmla="*/ 1322504 w 12572619"/>
              <a:gd name="connsiteY54" fmla="*/ 1196198 h 2266102"/>
              <a:gd name="connsiteX55" fmla="*/ 1121336 w 12572619"/>
              <a:gd name="connsiteY55" fmla="*/ 912734 h 2266102"/>
              <a:gd name="connsiteX56" fmla="*/ 911024 w 12572619"/>
              <a:gd name="connsiteY56" fmla="*/ 409814 h 2266102"/>
              <a:gd name="connsiteX57" fmla="*/ 106352 w 12572619"/>
              <a:gd name="connsiteY57" fmla="*/ 976742 h 2266102"/>
              <a:gd name="connsiteX58" fmla="*/ 88064 w 12572619"/>
              <a:gd name="connsiteY58" fmla="*/ 775574 h 2266102"/>
              <a:gd name="connsiteX59" fmla="*/ 810440 w 12572619"/>
              <a:gd name="connsiteY59" fmla="*/ 336662 h 2266102"/>
              <a:gd name="connsiteX0" fmla="*/ 810440 w 12572449"/>
              <a:gd name="connsiteY0" fmla="*/ 336662 h 2266102"/>
              <a:gd name="connsiteX1" fmla="*/ 1066472 w 12572449"/>
              <a:gd name="connsiteY1" fmla="*/ 455534 h 2266102"/>
              <a:gd name="connsiteX2" fmla="*/ 1285928 w 12572449"/>
              <a:gd name="connsiteY2" fmla="*/ 1123046 h 2266102"/>
              <a:gd name="connsiteX3" fmla="*/ 1633400 w 12572449"/>
              <a:gd name="connsiteY3" fmla="*/ 967598 h 2266102"/>
              <a:gd name="connsiteX4" fmla="*/ 2063168 w 12572449"/>
              <a:gd name="connsiteY4" fmla="*/ 1287638 h 2266102"/>
              <a:gd name="connsiteX5" fmla="*/ 2410640 w 12572449"/>
              <a:gd name="connsiteY5" fmla="*/ 546974 h 2266102"/>
              <a:gd name="connsiteX6" fmla="*/ 2492936 w 12572449"/>
              <a:gd name="connsiteY6" fmla="*/ 2174606 h 2266102"/>
              <a:gd name="connsiteX7" fmla="*/ 2666672 w 12572449"/>
              <a:gd name="connsiteY7" fmla="*/ 1333358 h 2266102"/>
              <a:gd name="connsiteX8" fmla="*/ 3297608 w 12572449"/>
              <a:gd name="connsiteY8" fmla="*/ 1644254 h 2266102"/>
              <a:gd name="connsiteX9" fmla="*/ 3901112 w 12572449"/>
              <a:gd name="connsiteY9" fmla="*/ 748142 h 2266102"/>
              <a:gd name="connsiteX10" fmla="*/ 4961816 w 12572449"/>
              <a:gd name="connsiteY10" fmla="*/ 1488806 h 2266102"/>
              <a:gd name="connsiteX11" fmla="*/ 5867072 w 12572449"/>
              <a:gd name="connsiteY11" fmla="*/ 108062 h 2266102"/>
              <a:gd name="connsiteX12" fmla="*/ 5885360 w 12572449"/>
              <a:gd name="connsiteY12" fmla="*/ 1168766 h 2266102"/>
              <a:gd name="connsiteX13" fmla="*/ 6562016 w 12572449"/>
              <a:gd name="connsiteY13" fmla="*/ 647558 h 2266102"/>
              <a:gd name="connsiteX14" fmla="*/ 6927776 w 12572449"/>
              <a:gd name="connsiteY14" fmla="*/ 830438 h 2266102"/>
              <a:gd name="connsiteX15" fmla="*/ 6808904 w 12572449"/>
              <a:gd name="connsiteY15" fmla="*/ 1177910 h 2266102"/>
              <a:gd name="connsiteX16" fmla="*/ 7650152 w 12572449"/>
              <a:gd name="connsiteY16" fmla="*/ 1187054 h 2266102"/>
              <a:gd name="connsiteX17" fmla="*/ 8180504 w 12572449"/>
              <a:gd name="connsiteY17" fmla="*/ 126350 h 2266102"/>
              <a:gd name="connsiteX18" fmla="*/ 8512142 w 12572449"/>
              <a:gd name="connsiteY18" fmla="*/ 700415 h 2266102"/>
              <a:gd name="connsiteX19" fmla="*/ 8924737 w 12572449"/>
              <a:gd name="connsiteY19" fmla="*/ 174077 h 2266102"/>
              <a:gd name="connsiteX20" fmla="*/ 9195488 w 12572449"/>
              <a:gd name="connsiteY20" fmla="*/ 334655 h 2266102"/>
              <a:gd name="connsiteX21" fmla="*/ 9815273 w 12572449"/>
              <a:gd name="connsiteY21" fmla="*/ 20190 h 2266102"/>
              <a:gd name="connsiteX22" fmla="*/ 10565527 w 12572449"/>
              <a:gd name="connsiteY22" fmla="*/ 1016886 h 2266102"/>
              <a:gd name="connsiteX23" fmla="*/ 10704248 w 12572449"/>
              <a:gd name="connsiteY23" fmla="*/ 621019 h 2266102"/>
              <a:gd name="connsiteX24" fmla="*/ 10901179 w 12572449"/>
              <a:gd name="connsiteY24" fmla="*/ 539391 h 2266102"/>
              <a:gd name="connsiteX25" fmla="*/ 11492194 w 12572449"/>
              <a:gd name="connsiteY25" fmla="*/ 658709 h 2266102"/>
              <a:gd name="connsiteX26" fmla="*/ 12061575 w 12572449"/>
              <a:gd name="connsiteY26" fmla="*/ 67472 h 2266102"/>
              <a:gd name="connsiteX27" fmla="*/ 12569624 w 12572449"/>
              <a:gd name="connsiteY27" fmla="*/ 647558 h 2266102"/>
              <a:gd name="connsiteX28" fmla="*/ 12254402 w 12572449"/>
              <a:gd name="connsiteY28" fmla="*/ 244601 h 2266102"/>
              <a:gd name="connsiteX29" fmla="*/ 11988912 w 12572449"/>
              <a:gd name="connsiteY29" fmla="*/ 121982 h 2266102"/>
              <a:gd name="connsiteX30" fmla="*/ 11527653 w 12572449"/>
              <a:gd name="connsiteY30" fmla="*/ 683688 h 2266102"/>
              <a:gd name="connsiteX31" fmla="*/ 10786544 w 12572449"/>
              <a:gd name="connsiteY31" fmla="*/ 592694 h 2266102"/>
              <a:gd name="connsiteX32" fmla="*/ 10584930 w 12572449"/>
              <a:gd name="connsiteY32" fmla="*/ 1078888 h 2266102"/>
              <a:gd name="connsiteX33" fmla="*/ 9793416 w 12572449"/>
              <a:gd name="connsiteY33" fmla="*/ 53198 h 2266102"/>
              <a:gd name="connsiteX34" fmla="*/ 9139733 w 12572449"/>
              <a:gd name="connsiteY34" fmla="*/ 408253 h 2266102"/>
              <a:gd name="connsiteX35" fmla="*/ 8937003 w 12572449"/>
              <a:gd name="connsiteY35" fmla="*/ 218236 h 2266102"/>
              <a:gd name="connsiteX36" fmla="*/ 8464414 w 12572449"/>
              <a:gd name="connsiteY36" fmla="*/ 782711 h 2266102"/>
              <a:gd name="connsiteX37" fmla="*/ 8207936 w 12572449"/>
              <a:gd name="connsiteY37" fmla="*/ 162926 h 2266102"/>
              <a:gd name="connsiteX38" fmla="*/ 7814744 w 12572449"/>
              <a:gd name="connsiteY38" fmla="*/ 1095614 h 2266102"/>
              <a:gd name="connsiteX39" fmla="*/ 7366688 w 12572449"/>
              <a:gd name="connsiteY39" fmla="*/ 1315070 h 2266102"/>
              <a:gd name="connsiteX40" fmla="*/ 6717464 w 12572449"/>
              <a:gd name="connsiteY40" fmla="*/ 1187054 h 2266102"/>
              <a:gd name="connsiteX41" fmla="*/ 6891200 w 12572449"/>
              <a:gd name="connsiteY41" fmla="*/ 885302 h 2266102"/>
              <a:gd name="connsiteX42" fmla="*/ 6562016 w 12572449"/>
              <a:gd name="connsiteY42" fmla="*/ 684134 h 2266102"/>
              <a:gd name="connsiteX43" fmla="*/ 6260264 w 12572449"/>
              <a:gd name="connsiteY43" fmla="*/ 958454 h 2266102"/>
              <a:gd name="connsiteX44" fmla="*/ 5812208 w 12572449"/>
              <a:gd name="connsiteY44" fmla="*/ 1223630 h 2266102"/>
              <a:gd name="connsiteX45" fmla="*/ 5848784 w 12572449"/>
              <a:gd name="connsiteY45" fmla="*/ 162926 h 2266102"/>
              <a:gd name="connsiteX46" fmla="*/ 5044112 w 12572449"/>
              <a:gd name="connsiteY46" fmla="*/ 1497950 h 2266102"/>
              <a:gd name="connsiteX47" fmla="*/ 3992552 w 12572449"/>
              <a:gd name="connsiteY47" fmla="*/ 876158 h 2266102"/>
              <a:gd name="connsiteX48" fmla="*/ 3251888 w 12572449"/>
              <a:gd name="connsiteY48" fmla="*/ 1717406 h 2266102"/>
              <a:gd name="connsiteX49" fmla="*/ 2712392 w 12572449"/>
              <a:gd name="connsiteY49" fmla="*/ 1443086 h 2266102"/>
              <a:gd name="connsiteX50" fmla="*/ 2447216 w 12572449"/>
              <a:gd name="connsiteY50" fmla="*/ 2256902 h 2266102"/>
              <a:gd name="connsiteX51" fmla="*/ 2401496 w 12572449"/>
              <a:gd name="connsiteY51" fmla="*/ 812150 h 2266102"/>
              <a:gd name="connsiteX52" fmla="*/ 2081456 w 12572449"/>
              <a:gd name="connsiteY52" fmla="*/ 1379078 h 2266102"/>
              <a:gd name="connsiteX53" fmla="*/ 1642544 w 12572449"/>
              <a:gd name="connsiteY53" fmla="*/ 995030 h 2266102"/>
              <a:gd name="connsiteX54" fmla="*/ 1322504 w 12572449"/>
              <a:gd name="connsiteY54" fmla="*/ 1196198 h 2266102"/>
              <a:gd name="connsiteX55" fmla="*/ 1121336 w 12572449"/>
              <a:gd name="connsiteY55" fmla="*/ 912734 h 2266102"/>
              <a:gd name="connsiteX56" fmla="*/ 911024 w 12572449"/>
              <a:gd name="connsiteY56" fmla="*/ 409814 h 2266102"/>
              <a:gd name="connsiteX57" fmla="*/ 106352 w 12572449"/>
              <a:gd name="connsiteY57" fmla="*/ 976742 h 2266102"/>
              <a:gd name="connsiteX58" fmla="*/ 88064 w 12572449"/>
              <a:gd name="connsiteY58" fmla="*/ 775574 h 2266102"/>
              <a:gd name="connsiteX59" fmla="*/ 810440 w 12572449"/>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527653 w 12572818"/>
              <a:gd name="connsiteY30" fmla="*/ 68368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8797 w 12572818"/>
              <a:gd name="connsiteY23" fmla="*/ 630118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815273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139733 w 12572818"/>
              <a:gd name="connsiteY34" fmla="*/ 396425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226169 w 12572818"/>
              <a:gd name="connsiteY34" fmla="*/ 350932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5713 h 2255153"/>
              <a:gd name="connsiteX1" fmla="*/ 1066472 w 12572818"/>
              <a:gd name="connsiteY1" fmla="*/ 444585 h 2255153"/>
              <a:gd name="connsiteX2" fmla="*/ 1285928 w 12572818"/>
              <a:gd name="connsiteY2" fmla="*/ 1112097 h 2255153"/>
              <a:gd name="connsiteX3" fmla="*/ 1633400 w 12572818"/>
              <a:gd name="connsiteY3" fmla="*/ 956649 h 2255153"/>
              <a:gd name="connsiteX4" fmla="*/ 2063168 w 12572818"/>
              <a:gd name="connsiteY4" fmla="*/ 1276689 h 2255153"/>
              <a:gd name="connsiteX5" fmla="*/ 2410640 w 12572818"/>
              <a:gd name="connsiteY5" fmla="*/ 536025 h 2255153"/>
              <a:gd name="connsiteX6" fmla="*/ 2492936 w 12572818"/>
              <a:gd name="connsiteY6" fmla="*/ 2163657 h 2255153"/>
              <a:gd name="connsiteX7" fmla="*/ 2666672 w 12572818"/>
              <a:gd name="connsiteY7" fmla="*/ 1322409 h 2255153"/>
              <a:gd name="connsiteX8" fmla="*/ 3297608 w 12572818"/>
              <a:gd name="connsiteY8" fmla="*/ 1633305 h 2255153"/>
              <a:gd name="connsiteX9" fmla="*/ 3901112 w 12572818"/>
              <a:gd name="connsiteY9" fmla="*/ 737193 h 2255153"/>
              <a:gd name="connsiteX10" fmla="*/ 4961816 w 12572818"/>
              <a:gd name="connsiteY10" fmla="*/ 1477857 h 2255153"/>
              <a:gd name="connsiteX11" fmla="*/ 5867072 w 12572818"/>
              <a:gd name="connsiteY11" fmla="*/ 97113 h 2255153"/>
              <a:gd name="connsiteX12" fmla="*/ 5885360 w 12572818"/>
              <a:gd name="connsiteY12" fmla="*/ 1157817 h 2255153"/>
              <a:gd name="connsiteX13" fmla="*/ 6562016 w 12572818"/>
              <a:gd name="connsiteY13" fmla="*/ 636609 h 2255153"/>
              <a:gd name="connsiteX14" fmla="*/ 6927776 w 12572818"/>
              <a:gd name="connsiteY14" fmla="*/ 819489 h 2255153"/>
              <a:gd name="connsiteX15" fmla="*/ 6808904 w 12572818"/>
              <a:gd name="connsiteY15" fmla="*/ 1166961 h 2255153"/>
              <a:gd name="connsiteX16" fmla="*/ 7650152 w 12572818"/>
              <a:gd name="connsiteY16" fmla="*/ 1176105 h 2255153"/>
              <a:gd name="connsiteX17" fmla="*/ 8180504 w 12572818"/>
              <a:gd name="connsiteY17" fmla="*/ 115401 h 2255153"/>
              <a:gd name="connsiteX18" fmla="*/ 8512142 w 12572818"/>
              <a:gd name="connsiteY18" fmla="*/ 689466 h 2255153"/>
              <a:gd name="connsiteX19" fmla="*/ 8924737 w 12572818"/>
              <a:gd name="connsiteY19" fmla="*/ 163128 h 2255153"/>
              <a:gd name="connsiteX20" fmla="*/ 9222784 w 12572818"/>
              <a:gd name="connsiteY20" fmla="*/ 314608 h 2255153"/>
              <a:gd name="connsiteX21" fmla="*/ 9815272 w 12572818"/>
              <a:gd name="connsiteY21" fmla="*/ 22889 h 2255153"/>
              <a:gd name="connsiteX22" fmla="*/ 10574626 w 12572818"/>
              <a:gd name="connsiteY22" fmla="*/ 1033233 h 2255153"/>
              <a:gd name="connsiteX23" fmla="*/ 10708797 w 12572818"/>
              <a:gd name="connsiteY23" fmla="*/ 619169 h 2255153"/>
              <a:gd name="connsiteX24" fmla="*/ 10905729 w 12572818"/>
              <a:gd name="connsiteY24" fmla="*/ 546639 h 2255153"/>
              <a:gd name="connsiteX25" fmla="*/ 11492194 w 12572818"/>
              <a:gd name="connsiteY25" fmla="*/ 647760 h 2255153"/>
              <a:gd name="connsiteX26" fmla="*/ 12047927 w 12572818"/>
              <a:gd name="connsiteY26" fmla="*/ 61072 h 2255153"/>
              <a:gd name="connsiteX27" fmla="*/ 12569624 w 12572818"/>
              <a:gd name="connsiteY27" fmla="*/ 636609 h 2255153"/>
              <a:gd name="connsiteX28" fmla="*/ 12254402 w 12572818"/>
              <a:gd name="connsiteY28" fmla="*/ 233652 h 2255153"/>
              <a:gd name="connsiteX29" fmla="*/ 11988912 w 12572818"/>
              <a:gd name="connsiteY29" fmla="*/ 111033 h 2255153"/>
              <a:gd name="connsiteX30" fmla="*/ 11495809 w 12572818"/>
              <a:gd name="connsiteY30" fmla="*/ 677289 h 2255153"/>
              <a:gd name="connsiteX31" fmla="*/ 10786544 w 12572818"/>
              <a:gd name="connsiteY31" fmla="*/ 581745 h 2255153"/>
              <a:gd name="connsiteX32" fmla="*/ 10584930 w 12572818"/>
              <a:gd name="connsiteY32" fmla="*/ 1067939 h 2255153"/>
              <a:gd name="connsiteX33" fmla="*/ 9793416 w 12572818"/>
              <a:gd name="connsiteY33" fmla="*/ 42249 h 2255153"/>
              <a:gd name="connsiteX34" fmla="*/ 9226169 w 12572818"/>
              <a:gd name="connsiteY34" fmla="*/ 351811 h 2255153"/>
              <a:gd name="connsiteX35" fmla="*/ 8937003 w 12572818"/>
              <a:gd name="connsiteY35" fmla="*/ 207287 h 2255153"/>
              <a:gd name="connsiteX36" fmla="*/ 8464414 w 12572818"/>
              <a:gd name="connsiteY36" fmla="*/ 771762 h 2255153"/>
              <a:gd name="connsiteX37" fmla="*/ 8207936 w 12572818"/>
              <a:gd name="connsiteY37" fmla="*/ 151977 h 2255153"/>
              <a:gd name="connsiteX38" fmla="*/ 7814744 w 12572818"/>
              <a:gd name="connsiteY38" fmla="*/ 1084665 h 2255153"/>
              <a:gd name="connsiteX39" fmla="*/ 7366688 w 12572818"/>
              <a:gd name="connsiteY39" fmla="*/ 1304121 h 2255153"/>
              <a:gd name="connsiteX40" fmla="*/ 6717464 w 12572818"/>
              <a:gd name="connsiteY40" fmla="*/ 1176105 h 2255153"/>
              <a:gd name="connsiteX41" fmla="*/ 6891200 w 12572818"/>
              <a:gd name="connsiteY41" fmla="*/ 874353 h 2255153"/>
              <a:gd name="connsiteX42" fmla="*/ 6562016 w 12572818"/>
              <a:gd name="connsiteY42" fmla="*/ 673185 h 2255153"/>
              <a:gd name="connsiteX43" fmla="*/ 6260264 w 12572818"/>
              <a:gd name="connsiteY43" fmla="*/ 947505 h 2255153"/>
              <a:gd name="connsiteX44" fmla="*/ 5812208 w 12572818"/>
              <a:gd name="connsiteY44" fmla="*/ 1212681 h 2255153"/>
              <a:gd name="connsiteX45" fmla="*/ 5848784 w 12572818"/>
              <a:gd name="connsiteY45" fmla="*/ 151977 h 2255153"/>
              <a:gd name="connsiteX46" fmla="*/ 5044112 w 12572818"/>
              <a:gd name="connsiteY46" fmla="*/ 1487001 h 2255153"/>
              <a:gd name="connsiteX47" fmla="*/ 3992552 w 12572818"/>
              <a:gd name="connsiteY47" fmla="*/ 865209 h 2255153"/>
              <a:gd name="connsiteX48" fmla="*/ 3251888 w 12572818"/>
              <a:gd name="connsiteY48" fmla="*/ 1706457 h 2255153"/>
              <a:gd name="connsiteX49" fmla="*/ 2712392 w 12572818"/>
              <a:gd name="connsiteY49" fmla="*/ 1432137 h 2255153"/>
              <a:gd name="connsiteX50" fmla="*/ 2447216 w 12572818"/>
              <a:gd name="connsiteY50" fmla="*/ 2245953 h 2255153"/>
              <a:gd name="connsiteX51" fmla="*/ 2401496 w 12572818"/>
              <a:gd name="connsiteY51" fmla="*/ 801201 h 2255153"/>
              <a:gd name="connsiteX52" fmla="*/ 2081456 w 12572818"/>
              <a:gd name="connsiteY52" fmla="*/ 1368129 h 2255153"/>
              <a:gd name="connsiteX53" fmla="*/ 1642544 w 12572818"/>
              <a:gd name="connsiteY53" fmla="*/ 984081 h 2255153"/>
              <a:gd name="connsiteX54" fmla="*/ 1322504 w 12572818"/>
              <a:gd name="connsiteY54" fmla="*/ 1185249 h 2255153"/>
              <a:gd name="connsiteX55" fmla="*/ 1121336 w 12572818"/>
              <a:gd name="connsiteY55" fmla="*/ 901785 h 2255153"/>
              <a:gd name="connsiteX56" fmla="*/ 911024 w 12572818"/>
              <a:gd name="connsiteY56" fmla="*/ 398865 h 2255153"/>
              <a:gd name="connsiteX57" fmla="*/ 106352 w 12572818"/>
              <a:gd name="connsiteY57" fmla="*/ 965793 h 2255153"/>
              <a:gd name="connsiteX58" fmla="*/ 88064 w 12572818"/>
              <a:gd name="connsiteY58" fmla="*/ 764625 h 2255153"/>
              <a:gd name="connsiteX59" fmla="*/ 810440 w 12572818"/>
              <a:gd name="connsiteY59" fmla="*/ 325713 h 2255153"/>
              <a:gd name="connsiteX0" fmla="*/ 810440 w 12572818"/>
              <a:gd name="connsiteY0" fmla="*/ 327514 h 2256954"/>
              <a:gd name="connsiteX1" fmla="*/ 1066472 w 12572818"/>
              <a:gd name="connsiteY1" fmla="*/ 446386 h 2256954"/>
              <a:gd name="connsiteX2" fmla="*/ 1285928 w 12572818"/>
              <a:gd name="connsiteY2" fmla="*/ 1113898 h 2256954"/>
              <a:gd name="connsiteX3" fmla="*/ 1633400 w 12572818"/>
              <a:gd name="connsiteY3" fmla="*/ 958450 h 2256954"/>
              <a:gd name="connsiteX4" fmla="*/ 2063168 w 12572818"/>
              <a:gd name="connsiteY4" fmla="*/ 1278490 h 2256954"/>
              <a:gd name="connsiteX5" fmla="*/ 2410640 w 12572818"/>
              <a:gd name="connsiteY5" fmla="*/ 537826 h 2256954"/>
              <a:gd name="connsiteX6" fmla="*/ 2492936 w 12572818"/>
              <a:gd name="connsiteY6" fmla="*/ 2165458 h 2256954"/>
              <a:gd name="connsiteX7" fmla="*/ 2666672 w 12572818"/>
              <a:gd name="connsiteY7" fmla="*/ 1324210 h 2256954"/>
              <a:gd name="connsiteX8" fmla="*/ 3297608 w 12572818"/>
              <a:gd name="connsiteY8" fmla="*/ 1635106 h 2256954"/>
              <a:gd name="connsiteX9" fmla="*/ 3901112 w 12572818"/>
              <a:gd name="connsiteY9" fmla="*/ 738994 h 2256954"/>
              <a:gd name="connsiteX10" fmla="*/ 4961816 w 12572818"/>
              <a:gd name="connsiteY10" fmla="*/ 1479658 h 2256954"/>
              <a:gd name="connsiteX11" fmla="*/ 5867072 w 12572818"/>
              <a:gd name="connsiteY11" fmla="*/ 98914 h 2256954"/>
              <a:gd name="connsiteX12" fmla="*/ 5885360 w 12572818"/>
              <a:gd name="connsiteY12" fmla="*/ 1159618 h 2256954"/>
              <a:gd name="connsiteX13" fmla="*/ 6562016 w 12572818"/>
              <a:gd name="connsiteY13" fmla="*/ 638410 h 2256954"/>
              <a:gd name="connsiteX14" fmla="*/ 6927776 w 12572818"/>
              <a:gd name="connsiteY14" fmla="*/ 821290 h 2256954"/>
              <a:gd name="connsiteX15" fmla="*/ 6808904 w 12572818"/>
              <a:gd name="connsiteY15" fmla="*/ 1168762 h 2256954"/>
              <a:gd name="connsiteX16" fmla="*/ 7650152 w 12572818"/>
              <a:gd name="connsiteY16" fmla="*/ 1177906 h 2256954"/>
              <a:gd name="connsiteX17" fmla="*/ 8180504 w 12572818"/>
              <a:gd name="connsiteY17" fmla="*/ 117202 h 2256954"/>
              <a:gd name="connsiteX18" fmla="*/ 8512142 w 12572818"/>
              <a:gd name="connsiteY18" fmla="*/ 691267 h 2256954"/>
              <a:gd name="connsiteX19" fmla="*/ 8924737 w 12572818"/>
              <a:gd name="connsiteY19" fmla="*/ 164929 h 2256954"/>
              <a:gd name="connsiteX20" fmla="*/ 9222784 w 12572818"/>
              <a:gd name="connsiteY20" fmla="*/ 316409 h 2256954"/>
              <a:gd name="connsiteX21" fmla="*/ 9815272 w 12572818"/>
              <a:gd name="connsiteY21" fmla="*/ 24690 h 2256954"/>
              <a:gd name="connsiteX22" fmla="*/ 10574626 w 12572818"/>
              <a:gd name="connsiteY22" fmla="*/ 1035034 h 2256954"/>
              <a:gd name="connsiteX23" fmla="*/ 10708797 w 12572818"/>
              <a:gd name="connsiteY23" fmla="*/ 620970 h 2256954"/>
              <a:gd name="connsiteX24" fmla="*/ 10905729 w 12572818"/>
              <a:gd name="connsiteY24" fmla="*/ 548440 h 2256954"/>
              <a:gd name="connsiteX25" fmla="*/ 11492194 w 12572818"/>
              <a:gd name="connsiteY25" fmla="*/ 649561 h 2256954"/>
              <a:gd name="connsiteX26" fmla="*/ 12047927 w 12572818"/>
              <a:gd name="connsiteY26" fmla="*/ 62873 h 2256954"/>
              <a:gd name="connsiteX27" fmla="*/ 12569624 w 12572818"/>
              <a:gd name="connsiteY27" fmla="*/ 638410 h 2256954"/>
              <a:gd name="connsiteX28" fmla="*/ 12254402 w 12572818"/>
              <a:gd name="connsiteY28" fmla="*/ 235453 h 2256954"/>
              <a:gd name="connsiteX29" fmla="*/ 11988912 w 12572818"/>
              <a:gd name="connsiteY29" fmla="*/ 112834 h 2256954"/>
              <a:gd name="connsiteX30" fmla="*/ 11495809 w 12572818"/>
              <a:gd name="connsiteY30" fmla="*/ 679090 h 2256954"/>
              <a:gd name="connsiteX31" fmla="*/ 10786544 w 12572818"/>
              <a:gd name="connsiteY31" fmla="*/ 583546 h 2256954"/>
              <a:gd name="connsiteX32" fmla="*/ 10584930 w 12572818"/>
              <a:gd name="connsiteY32" fmla="*/ 1069740 h 2256954"/>
              <a:gd name="connsiteX33" fmla="*/ 9793416 w 12572818"/>
              <a:gd name="connsiteY33" fmla="*/ 44050 h 2256954"/>
              <a:gd name="connsiteX34" fmla="*/ 9226169 w 12572818"/>
              <a:gd name="connsiteY34" fmla="*/ 353612 h 2256954"/>
              <a:gd name="connsiteX35" fmla="*/ 8937003 w 12572818"/>
              <a:gd name="connsiteY35" fmla="*/ 209088 h 2256954"/>
              <a:gd name="connsiteX36" fmla="*/ 8464414 w 12572818"/>
              <a:gd name="connsiteY36" fmla="*/ 773563 h 2256954"/>
              <a:gd name="connsiteX37" fmla="*/ 8207936 w 12572818"/>
              <a:gd name="connsiteY37" fmla="*/ 153778 h 2256954"/>
              <a:gd name="connsiteX38" fmla="*/ 7814744 w 12572818"/>
              <a:gd name="connsiteY38" fmla="*/ 1086466 h 2256954"/>
              <a:gd name="connsiteX39" fmla="*/ 7366688 w 12572818"/>
              <a:gd name="connsiteY39" fmla="*/ 1305922 h 2256954"/>
              <a:gd name="connsiteX40" fmla="*/ 6717464 w 12572818"/>
              <a:gd name="connsiteY40" fmla="*/ 1177906 h 2256954"/>
              <a:gd name="connsiteX41" fmla="*/ 6891200 w 12572818"/>
              <a:gd name="connsiteY41" fmla="*/ 876154 h 2256954"/>
              <a:gd name="connsiteX42" fmla="*/ 6562016 w 12572818"/>
              <a:gd name="connsiteY42" fmla="*/ 674986 h 2256954"/>
              <a:gd name="connsiteX43" fmla="*/ 6260264 w 12572818"/>
              <a:gd name="connsiteY43" fmla="*/ 949306 h 2256954"/>
              <a:gd name="connsiteX44" fmla="*/ 5812208 w 12572818"/>
              <a:gd name="connsiteY44" fmla="*/ 1214482 h 2256954"/>
              <a:gd name="connsiteX45" fmla="*/ 5848784 w 12572818"/>
              <a:gd name="connsiteY45" fmla="*/ 153778 h 2256954"/>
              <a:gd name="connsiteX46" fmla="*/ 5044112 w 12572818"/>
              <a:gd name="connsiteY46" fmla="*/ 1488802 h 2256954"/>
              <a:gd name="connsiteX47" fmla="*/ 3992552 w 12572818"/>
              <a:gd name="connsiteY47" fmla="*/ 867010 h 2256954"/>
              <a:gd name="connsiteX48" fmla="*/ 3251888 w 12572818"/>
              <a:gd name="connsiteY48" fmla="*/ 1708258 h 2256954"/>
              <a:gd name="connsiteX49" fmla="*/ 2712392 w 12572818"/>
              <a:gd name="connsiteY49" fmla="*/ 1433938 h 2256954"/>
              <a:gd name="connsiteX50" fmla="*/ 2447216 w 12572818"/>
              <a:gd name="connsiteY50" fmla="*/ 2247754 h 2256954"/>
              <a:gd name="connsiteX51" fmla="*/ 2401496 w 12572818"/>
              <a:gd name="connsiteY51" fmla="*/ 803002 h 2256954"/>
              <a:gd name="connsiteX52" fmla="*/ 2081456 w 12572818"/>
              <a:gd name="connsiteY52" fmla="*/ 1369930 h 2256954"/>
              <a:gd name="connsiteX53" fmla="*/ 1642544 w 12572818"/>
              <a:gd name="connsiteY53" fmla="*/ 985882 h 2256954"/>
              <a:gd name="connsiteX54" fmla="*/ 1322504 w 12572818"/>
              <a:gd name="connsiteY54" fmla="*/ 1187050 h 2256954"/>
              <a:gd name="connsiteX55" fmla="*/ 1121336 w 12572818"/>
              <a:gd name="connsiteY55" fmla="*/ 903586 h 2256954"/>
              <a:gd name="connsiteX56" fmla="*/ 911024 w 12572818"/>
              <a:gd name="connsiteY56" fmla="*/ 400666 h 2256954"/>
              <a:gd name="connsiteX57" fmla="*/ 106352 w 12572818"/>
              <a:gd name="connsiteY57" fmla="*/ 967594 h 2256954"/>
              <a:gd name="connsiteX58" fmla="*/ 88064 w 12572818"/>
              <a:gd name="connsiteY58" fmla="*/ 766426 h 2256954"/>
              <a:gd name="connsiteX59" fmla="*/ 810440 w 12572818"/>
              <a:gd name="connsiteY59" fmla="*/ 327514 h 2256954"/>
              <a:gd name="connsiteX0" fmla="*/ 810440 w 12572818"/>
              <a:gd name="connsiteY0" fmla="*/ 329317 h 2258757"/>
              <a:gd name="connsiteX1" fmla="*/ 1066472 w 12572818"/>
              <a:gd name="connsiteY1" fmla="*/ 448189 h 2258757"/>
              <a:gd name="connsiteX2" fmla="*/ 1285928 w 12572818"/>
              <a:gd name="connsiteY2" fmla="*/ 1115701 h 2258757"/>
              <a:gd name="connsiteX3" fmla="*/ 1633400 w 12572818"/>
              <a:gd name="connsiteY3" fmla="*/ 960253 h 2258757"/>
              <a:gd name="connsiteX4" fmla="*/ 2063168 w 12572818"/>
              <a:gd name="connsiteY4" fmla="*/ 1280293 h 2258757"/>
              <a:gd name="connsiteX5" fmla="*/ 2410640 w 12572818"/>
              <a:gd name="connsiteY5" fmla="*/ 539629 h 2258757"/>
              <a:gd name="connsiteX6" fmla="*/ 2492936 w 12572818"/>
              <a:gd name="connsiteY6" fmla="*/ 2167261 h 2258757"/>
              <a:gd name="connsiteX7" fmla="*/ 2666672 w 12572818"/>
              <a:gd name="connsiteY7" fmla="*/ 1326013 h 2258757"/>
              <a:gd name="connsiteX8" fmla="*/ 3297608 w 12572818"/>
              <a:gd name="connsiteY8" fmla="*/ 1636909 h 2258757"/>
              <a:gd name="connsiteX9" fmla="*/ 3901112 w 12572818"/>
              <a:gd name="connsiteY9" fmla="*/ 740797 h 2258757"/>
              <a:gd name="connsiteX10" fmla="*/ 4961816 w 12572818"/>
              <a:gd name="connsiteY10" fmla="*/ 1481461 h 2258757"/>
              <a:gd name="connsiteX11" fmla="*/ 5867072 w 12572818"/>
              <a:gd name="connsiteY11" fmla="*/ 100717 h 2258757"/>
              <a:gd name="connsiteX12" fmla="*/ 5885360 w 12572818"/>
              <a:gd name="connsiteY12" fmla="*/ 1161421 h 2258757"/>
              <a:gd name="connsiteX13" fmla="*/ 6562016 w 12572818"/>
              <a:gd name="connsiteY13" fmla="*/ 640213 h 2258757"/>
              <a:gd name="connsiteX14" fmla="*/ 6927776 w 12572818"/>
              <a:gd name="connsiteY14" fmla="*/ 823093 h 2258757"/>
              <a:gd name="connsiteX15" fmla="*/ 6808904 w 12572818"/>
              <a:gd name="connsiteY15" fmla="*/ 1170565 h 2258757"/>
              <a:gd name="connsiteX16" fmla="*/ 7650152 w 12572818"/>
              <a:gd name="connsiteY16" fmla="*/ 1179709 h 2258757"/>
              <a:gd name="connsiteX17" fmla="*/ 8180504 w 12572818"/>
              <a:gd name="connsiteY17" fmla="*/ 119005 h 2258757"/>
              <a:gd name="connsiteX18" fmla="*/ 8512142 w 12572818"/>
              <a:gd name="connsiteY18" fmla="*/ 693070 h 2258757"/>
              <a:gd name="connsiteX19" fmla="*/ 8924737 w 12572818"/>
              <a:gd name="connsiteY19" fmla="*/ 166732 h 2258757"/>
              <a:gd name="connsiteX20" fmla="*/ 9222784 w 12572818"/>
              <a:gd name="connsiteY20" fmla="*/ 318212 h 2258757"/>
              <a:gd name="connsiteX21" fmla="*/ 9815272 w 12572818"/>
              <a:gd name="connsiteY21" fmla="*/ 26493 h 2258757"/>
              <a:gd name="connsiteX22" fmla="*/ 10574626 w 12572818"/>
              <a:gd name="connsiteY22" fmla="*/ 1036837 h 2258757"/>
              <a:gd name="connsiteX23" fmla="*/ 10708797 w 12572818"/>
              <a:gd name="connsiteY23" fmla="*/ 622773 h 2258757"/>
              <a:gd name="connsiteX24" fmla="*/ 10905729 w 12572818"/>
              <a:gd name="connsiteY24" fmla="*/ 550243 h 2258757"/>
              <a:gd name="connsiteX25" fmla="*/ 11492194 w 12572818"/>
              <a:gd name="connsiteY25" fmla="*/ 651364 h 2258757"/>
              <a:gd name="connsiteX26" fmla="*/ 12047927 w 12572818"/>
              <a:gd name="connsiteY26" fmla="*/ 64676 h 2258757"/>
              <a:gd name="connsiteX27" fmla="*/ 12569624 w 12572818"/>
              <a:gd name="connsiteY27" fmla="*/ 640213 h 2258757"/>
              <a:gd name="connsiteX28" fmla="*/ 12254402 w 12572818"/>
              <a:gd name="connsiteY28" fmla="*/ 237256 h 2258757"/>
              <a:gd name="connsiteX29" fmla="*/ 11988912 w 12572818"/>
              <a:gd name="connsiteY29" fmla="*/ 114637 h 2258757"/>
              <a:gd name="connsiteX30" fmla="*/ 11495809 w 12572818"/>
              <a:gd name="connsiteY30" fmla="*/ 680893 h 2258757"/>
              <a:gd name="connsiteX31" fmla="*/ 10786544 w 12572818"/>
              <a:gd name="connsiteY31" fmla="*/ 585349 h 2258757"/>
              <a:gd name="connsiteX32" fmla="*/ 10584930 w 12572818"/>
              <a:gd name="connsiteY32" fmla="*/ 1071543 h 2258757"/>
              <a:gd name="connsiteX33" fmla="*/ 9793416 w 12572818"/>
              <a:gd name="connsiteY33" fmla="*/ 45853 h 2258757"/>
              <a:gd name="connsiteX34" fmla="*/ 9226169 w 12572818"/>
              <a:gd name="connsiteY34" fmla="*/ 355415 h 2258757"/>
              <a:gd name="connsiteX35" fmla="*/ 8937003 w 12572818"/>
              <a:gd name="connsiteY35" fmla="*/ 210891 h 2258757"/>
              <a:gd name="connsiteX36" fmla="*/ 8464414 w 12572818"/>
              <a:gd name="connsiteY36" fmla="*/ 775366 h 2258757"/>
              <a:gd name="connsiteX37" fmla="*/ 8207936 w 12572818"/>
              <a:gd name="connsiteY37" fmla="*/ 155581 h 2258757"/>
              <a:gd name="connsiteX38" fmla="*/ 7814744 w 12572818"/>
              <a:gd name="connsiteY38" fmla="*/ 1088269 h 2258757"/>
              <a:gd name="connsiteX39" fmla="*/ 7366688 w 12572818"/>
              <a:gd name="connsiteY39" fmla="*/ 1307725 h 2258757"/>
              <a:gd name="connsiteX40" fmla="*/ 6717464 w 12572818"/>
              <a:gd name="connsiteY40" fmla="*/ 1179709 h 2258757"/>
              <a:gd name="connsiteX41" fmla="*/ 6891200 w 12572818"/>
              <a:gd name="connsiteY41" fmla="*/ 877957 h 2258757"/>
              <a:gd name="connsiteX42" fmla="*/ 6562016 w 12572818"/>
              <a:gd name="connsiteY42" fmla="*/ 676789 h 2258757"/>
              <a:gd name="connsiteX43" fmla="*/ 6260264 w 12572818"/>
              <a:gd name="connsiteY43" fmla="*/ 951109 h 2258757"/>
              <a:gd name="connsiteX44" fmla="*/ 5812208 w 12572818"/>
              <a:gd name="connsiteY44" fmla="*/ 1216285 h 2258757"/>
              <a:gd name="connsiteX45" fmla="*/ 5848784 w 12572818"/>
              <a:gd name="connsiteY45" fmla="*/ 155581 h 2258757"/>
              <a:gd name="connsiteX46" fmla="*/ 5044112 w 12572818"/>
              <a:gd name="connsiteY46" fmla="*/ 1490605 h 2258757"/>
              <a:gd name="connsiteX47" fmla="*/ 3992552 w 12572818"/>
              <a:gd name="connsiteY47" fmla="*/ 868813 h 2258757"/>
              <a:gd name="connsiteX48" fmla="*/ 3251888 w 12572818"/>
              <a:gd name="connsiteY48" fmla="*/ 1710061 h 2258757"/>
              <a:gd name="connsiteX49" fmla="*/ 2712392 w 12572818"/>
              <a:gd name="connsiteY49" fmla="*/ 1435741 h 2258757"/>
              <a:gd name="connsiteX50" fmla="*/ 2447216 w 12572818"/>
              <a:gd name="connsiteY50" fmla="*/ 2249557 h 2258757"/>
              <a:gd name="connsiteX51" fmla="*/ 2401496 w 12572818"/>
              <a:gd name="connsiteY51" fmla="*/ 804805 h 2258757"/>
              <a:gd name="connsiteX52" fmla="*/ 2081456 w 12572818"/>
              <a:gd name="connsiteY52" fmla="*/ 1371733 h 2258757"/>
              <a:gd name="connsiteX53" fmla="*/ 1642544 w 12572818"/>
              <a:gd name="connsiteY53" fmla="*/ 987685 h 2258757"/>
              <a:gd name="connsiteX54" fmla="*/ 1322504 w 12572818"/>
              <a:gd name="connsiteY54" fmla="*/ 1188853 h 2258757"/>
              <a:gd name="connsiteX55" fmla="*/ 1121336 w 12572818"/>
              <a:gd name="connsiteY55" fmla="*/ 905389 h 2258757"/>
              <a:gd name="connsiteX56" fmla="*/ 911024 w 12572818"/>
              <a:gd name="connsiteY56" fmla="*/ 402469 h 2258757"/>
              <a:gd name="connsiteX57" fmla="*/ 106352 w 12572818"/>
              <a:gd name="connsiteY57" fmla="*/ 969397 h 2258757"/>
              <a:gd name="connsiteX58" fmla="*/ 88064 w 12572818"/>
              <a:gd name="connsiteY58" fmla="*/ 768229 h 2258757"/>
              <a:gd name="connsiteX59" fmla="*/ 810440 w 12572818"/>
              <a:gd name="connsiteY59" fmla="*/ 329317 h 2258757"/>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27170 h 2256610"/>
              <a:gd name="connsiteX1" fmla="*/ 1066472 w 12572818"/>
              <a:gd name="connsiteY1" fmla="*/ 446042 h 2256610"/>
              <a:gd name="connsiteX2" fmla="*/ 1285928 w 12572818"/>
              <a:gd name="connsiteY2" fmla="*/ 1113554 h 2256610"/>
              <a:gd name="connsiteX3" fmla="*/ 1633400 w 12572818"/>
              <a:gd name="connsiteY3" fmla="*/ 958106 h 2256610"/>
              <a:gd name="connsiteX4" fmla="*/ 2063168 w 12572818"/>
              <a:gd name="connsiteY4" fmla="*/ 1278146 h 2256610"/>
              <a:gd name="connsiteX5" fmla="*/ 2410640 w 12572818"/>
              <a:gd name="connsiteY5" fmla="*/ 537482 h 2256610"/>
              <a:gd name="connsiteX6" fmla="*/ 2492936 w 12572818"/>
              <a:gd name="connsiteY6" fmla="*/ 2165114 h 2256610"/>
              <a:gd name="connsiteX7" fmla="*/ 2666672 w 12572818"/>
              <a:gd name="connsiteY7" fmla="*/ 1323866 h 2256610"/>
              <a:gd name="connsiteX8" fmla="*/ 3297608 w 12572818"/>
              <a:gd name="connsiteY8" fmla="*/ 1634762 h 2256610"/>
              <a:gd name="connsiteX9" fmla="*/ 3901112 w 12572818"/>
              <a:gd name="connsiteY9" fmla="*/ 738650 h 2256610"/>
              <a:gd name="connsiteX10" fmla="*/ 4961816 w 12572818"/>
              <a:gd name="connsiteY10" fmla="*/ 1479314 h 2256610"/>
              <a:gd name="connsiteX11" fmla="*/ 5867072 w 12572818"/>
              <a:gd name="connsiteY11" fmla="*/ 98570 h 2256610"/>
              <a:gd name="connsiteX12" fmla="*/ 5885360 w 12572818"/>
              <a:gd name="connsiteY12" fmla="*/ 1159274 h 2256610"/>
              <a:gd name="connsiteX13" fmla="*/ 6562016 w 12572818"/>
              <a:gd name="connsiteY13" fmla="*/ 638066 h 2256610"/>
              <a:gd name="connsiteX14" fmla="*/ 6927776 w 12572818"/>
              <a:gd name="connsiteY14" fmla="*/ 820946 h 2256610"/>
              <a:gd name="connsiteX15" fmla="*/ 6808904 w 12572818"/>
              <a:gd name="connsiteY15" fmla="*/ 1168418 h 2256610"/>
              <a:gd name="connsiteX16" fmla="*/ 7650152 w 12572818"/>
              <a:gd name="connsiteY16" fmla="*/ 1177562 h 2256610"/>
              <a:gd name="connsiteX17" fmla="*/ 8180504 w 12572818"/>
              <a:gd name="connsiteY17" fmla="*/ 116858 h 2256610"/>
              <a:gd name="connsiteX18" fmla="*/ 8512142 w 12572818"/>
              <a:gd name="connsiteY18" fmla="*/ 690923 h 2256610"/>
              <a:gd name="connsiteX19" fmla="*/ 8947483 w 12572818"/>
              <a:gd name="connsiteY19" fmla="*/ 173683 h 2256610"/>
              <a:gd name="connsiteX20" fmla="*/ 9263728 w 12572818"/>
              <a:gd name="connsiteY20" fmla="*/ 302417 h 2256610"/>
              <a:gd name="connsiteX21" fmla="*/ 9815272 w 12572818"/>
              <a:gd name="connsiteY21" fmla="*/ 24346 h 2256610"/>
              <a:gd name="connsiteX22" fmla="*/ 10574626 w 12572818"/>
              <a:gd name="connsiteY22" fmla="*/ 1034690 h 2256610"/>
              <a:gd name="connsiteX23" fmla="*/ 10708797 w 12572818"/>
              <a:gd name="connsiteY23" fmla="*/ 620626 h 2256610"/>
              <a:gd name="connsiteX24" fmla="*/ 10905729 w 12572818"/>
              <a:gd name="connsiteY24" fmla="*/ 548096 h 2256610"/>
              <a:gd name="connsiteX25" fmla="*/ 11492194 w 12572818"/>
              <a:gd name="connsiteY25" fmla="*/ 649217 h 2256610"/>
              <a:gd name="connsiteX26" fmla="*/ 12047927 w 12572818"/>
              <a:gd name="connsiteY26" fmla="*/ 62529 h 2256610"/>
              <a:gd name="connsiteX27" fmla="*/ 12569624 w 12572818"/>
              <a:gd name="connsiteY27" fmla="*/ 638066 h 2256610"/>
              <a:gd name="connsiteX28" fmla="*/ 12254402 w 12572818"/>
              <a:gd name="connsiteY28" fmla="*/ 235109 h 2256610"/>
              <a:gd name="connsiteX29" fmla="*/ 11988912 w 12572818"/>
              <a:gd name="connsiteY29" fmla="*/ 112490 h 2256610"/>
              <a:gd name="connsiteX30" fmla="*/ 11495809 w 12572818"/>
              <a:gd name="connsiteY30" fmla="*/ 678746 h 2256610"/>
              <a:gd name="connsiteX31" fmla="*/ 10786544 w 12572818"/>
              <a:gd name="connsiteY31" fmla="*/ 583202 h 2256610"/>
              <a:gd name="connsiteX32" fmla="*/ 10584930 w 12572818"/>
              <a:gd name="connsiteY32" fmla="*/ 1069396 h 2256610"/>
              <a:gd name="connsiteX33" fmla="*/ 9793416 w 12572818"/>
              <a:gd name="connsiteY33" fmla="*/ 43706 h 2256610"/>
              <a:gd name="connsiteX34" fmla="*/ 9226169 w 12572818"/>
              <a:gd name="connsiteY34" fmla="*/ 353268 h 2256610"/>
              <a:gd name="connsiteX35" fmla="*/ 8941552 w 12572818"/>
              <a:gd name="connsiteY35" fmla="*/ 195096 h 2256610"/>
              <a:gd name="connsiteX36" fmla="*/ 8464414 w 12572818"/>
              <a:gd name="connsiteY36" fmla="*/ 773219 h 2256610"/>
              <a:gd name="connsiteX37" fmla="*/ 8207936 w 12572818"/>
              <a:gd name="connsiteY37" fmla="*/ 153434 h 2256610"/>
              <a:gd name="connsiteX38" fmla="*/ 7814744 w 12572818"/>
              <a:gd name="connsiteY38" fmla="*/ 1086122 h 2256610"/>
              <a:gd name="connsiteX39" fmla="*/ 7366688 w 12572818"/>
              <a:gd name="connsiteY39" fmla="*/ 1305578 h 2256610"/>
              <a:gd name="connsiteX40" fmla="*/ 6717464 w 12572818"/>
              <a:gd name="connsiteY40" fmla="*/ 1177562 h 2256610"/>
              <a:gd name="connsiteX41" fmla="*/ 6891200 w 12572818"/>
              <a:gd name="connsiteY41" fmla="*/ 875810 h 2256610"/>
              <a:gd name="connsiteX42" fmla="*/ 6562016 w 12572818"/>
              <a:gd name="connsiteY42" fmla="*/ 674642 h 2256610"/>
              <a:gd name="connsiteX43" fmla="*/ 6260264 w 12572818"/>
              <a:gd name="connsiteY43" fmla="*/ 948962 h 2256610"/>
              <a:gd name="connsiteX44" fmla="*/ 5812208 w 12572818"/>
              <a:gd name="connsiteY44" fmla="*/ 1214138 h 2256610"/>
              <a:gd name="connsiteX45" fmla="*/ 5848784 w 12572818"/>
              <a:gd name="connsiteY45" fmla="*/ 153434 h 2256610"/>
              <a:gd name="connsiteX46" fmla="*/ 5044112 w 12572818"/>
              <a:gd name="connsiteY46" fmla="*/ 1488458 h 2256610"/>
              <a:gd name="connsiteX47" fmla="*/ 3992552 w 12572818"/>
              <a:gd name="connsiteY47" fmla="*/ 866666 h 2256610"/>
              <a:gd name="connsiteX48" fmla="*/ 3251888 w 12572818"/>
              <a:gd name="connsiteY48" fmla="*/ 1707914 h 2256610"/>
              <a:gd name="connsiteX49" fmla="*/ 2712392 w 12572818"/>
              <a:gd name="connsiteY49" fmla="*/ 1433594 h 2256610"/>
              <a:gd name="connsiteX50" fmla="*/ 2447216 w 12572818"/>
              <a:gd name="connsiteY50" fmla="*/ 2247410 h 2256610"/>
              <a:gd name="connsiteX51" fmla="*/ 2401496 w 12572818"/>
              <a:gd name="connsiteY51" fmla="*/ 802658 h 2256610"/>
              <a:gd name="connsiteX52" fmla="*/ 2081456 w 12572818"/>
              <a:gd name="connsiteY52" fmla="*/ 1369586 h 2256610"/>
              <a:gd name="connsiteX53" fmla="*/ 1642544 w 12572818"/>
              <a:gd name="connsiteY53" fmla="*/ 985538 h 2256610"/>
              <a:gd name="connsiteX54" fmla="*/ 1322504 w 12572818"/>
              <a:gd name="connsiteY54" fmla="*/ 1186706 h 2256610"/>
              <a:gd name="connsiteX55" fmla="*/ 1121336 w 12572818"/>
              <a:gd name="connsiteY55" fmla="*/ 903242 h 2256610"/>
              <a:gd name="connsiteX56" fmla="*/ 911024 w 12572818"/>
              <a:gd name="connsiteY56" fmla="*/ 400322 h 2256610"/>
              <a:gd name="connsiteX57" fmla="*/ 106352 w 12572818"/>
              <a:gd name="connsiteY57" fmla="*/ 967250 h 2256610"/>
              <a:gd name="connsiteX58" fmla="*/ 88064 w 12572818"/>
              <a:gd name="connsiteY58" fmla="*/ 766082 h 2256610"/>
              <a:gd name="connsiteX59" fmla="*/ 810440 w 12572818"/>
              <a:gd name="connsiteY59" fmla="*/ 327170 h 2256610"/>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464414 w 12572818"/>
              <a:gd name="connsiteY36" fmla="*/ 777141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509907 w 12572818"/>
              <a:gd name="connsiteY36" fmla="*/ 745296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27132 h 2256572"/>
              <a:gd name="connsiteX1" fmla="*/ 1066472 w 12572818"/>
              <a:gd name="connsiteY1" fmla="*/ 446004 h 2256572"/>
              <a:gd name="connsiteX2" fmla="*/ 1285928 w 12572818"/>
              <a:gd name="connsiteY2" fmla="*/ 1113516 h 2256572"/>
              <a:gd name="connsiteX3" fmla="*/ 1633400 w 12572818"/>
              <a:gd name="connsiteY3" fmla="*/ 958068 h 2256572"/>
              <a:gd name="connsiteX4" fmla="*/ 2063168 w 12572818"/>
              <a:gd name="connsiteY4" fmla="*/ 1278108 h 2256572"/>
              <a:gd name="connsiteX5" fmla="*/ 2410640 w 12572818"/>
              <a:gd name="connsiteY5" fmla="*/ 537444 h 2256572"/>
              <a:gd name="connsiteX6" fmla="*/ 2492936 w 12572818"/>
              <a:gd name="connsiteY6" fmla="*/ 2165076 h 2256572"/>
              <a:gd name="connsiteX7" fmla="*/ 2666672 w 12572818"/>
              <a:gd name="connsiteY7" fmla="*/ 1323828 h 2256572"/>
              <a:gd name="connsiteX8" fmla="*/ 3297608 w 12572818"/>
              <a:gd name="connsiteY8" fmla="*/ 1634724 h 2256572"/>
              <a:gd name="connsiteX9" fmla="*/ 3901112 w 12572818"/>
              <a:gd name="connsiteY9" fmla="*/ 738612 h 2256572"/>
              <a:gd name="connsiteX10" fmla="*/ 4961816 w 12572818"/>
              <a:gd name="connsiteY10" fmla="*/ 1479276 h 2256572"/>
              <a:gd name="connsiteX11" fmla="*/ 5867072 w 12572818"/>
              <a:gd name="connsiteY11" fmla="*/ 98532 h 2256572"/>
              <a:gd name="connsiteX12" fmla="*/ 5885360 w 12572818"/>
              <a:gd name="connsiteY12" fmla="*/ 1159236 h 2256572"/>
              <a:gd name="connsiteX13" fmla="*/ 6562016 w 12572818"/>
              <a:gd name="connsiteY13" fmla="*/ 638028 h 2256572"/>
              <a:gd name="connsiteX14" fmla="*/ 6927776 w 12572818"/>
              <a:gd name="connsiteY14" fmla="*/ 820908 h 2256572"/>
              <a:gd name="connsiteX15" fmla="*/ 6808904 w 12572818"/>
              <a:gd name="connsiteY15" fmla="*/ 1168380 h 2256572"/>
              <a:gd name="connsiteX16" fmla="*/ 7650152 w 12572818"/>
              <a:gd name="connsiteY16" fmla="*/ 1177524 h 2256572"/>
              <a:gd name="connsiteX17" fmla="*/ 8180504 w 12572818"/>
              <a:gd name="connsiteY17" fmla="*/ 116820 h 2256572"/>
              <a:gd name="connsiteX18" fmla="*/ 8512142 w 12572818"/>
              <a:gd name="connsiteY18" fmla="*/ 690885 h 2256572"/>
              <a:gd name="connsiteX19" fmla="*/ 8938384 w 12572818"/>
              <a:gd name="connsiteY19" fmla="*/ 169096 h 2256572"/>
              <a:gd name="connsiteX20" fmla="*/ 9263728 w 12572818"/>
              <a:gd name="connsiteY20" fmla="*/ 302379 h 2256572"/>
              <a:gd name="connsiteX21" fmla="*/ 9815272 w 12572818"/>
              <a:gd name="connsiteY21" fmla="*/ 24308 h 2256572"/>
              <a:gd name="connsiteX22" fmla="*/ 10574626 w 12572818"/>
              <a:gd name="connsiteY22" fmla="*/ 1034652 h 2256572"/>
              <a:gd name="connsiteX23" fmla="*/ 10708797 w 12572818"/>
              <a:gd name="connsiteY23" fmla="*/ 620588 h 2256572"/>
              <a:gd name="connsiteX24" fmla="*/ 10905729 w 12572818"/>
              <a:gd name="connsiteY24" fmla="*/ 548058 h 2256572"/>
              <a:gd name="connsiteX25" fmla="*/ 11492194 w 12572818"/>
              <a:gd name="connsiteY25" fmla="*/ 649179 h 2256572"/>
              <a:gd name="connsiteX26" fmla="*/ 12047927 w 12572818"/>
              <a:gd name="connsiteY26" fmla="*/ 62491 h 2256572"/>
              <a:gd name="connsiteX27" fmla="*/ 12569624 w 12572818"/>
              <a:gd name="connsiteY27" fmla="*/ 638028 h 2256572"/>
              <a:gd name="connsiteX28" fmla="*/ 12254402 w 12572818"/>
              <a:gd name="connsiteY28" fmla="*/ 235071 h 2256572"/>
              <a:gd name="connsiteX29" fmla="*/ 11988912 w 12572818"/>
              <a:gd name="connsiteY29" fmla="*/ 112452 h 2256572"/>
              <a:gd name="connsiteX30" fmla="*/ 11495809 w 12572818"/>
              <a:gd name="connsiteY30" fmla="*/ 678708 h 2256572"/>
              <a:gd name="connsiteX31" fmla="*/ 10786544 w 12572818"/>
              <a:gd name="connsiteY31" fmla="*/ 583164 h 2256572"/>
              <a:gd name="connsiteX32" fmla="*/ 10584930 w 12572818"/>
              <a:gd name="connsiteY32" fmla="*/ 1069358 h 2256572"/>
              <a:gd name="connsiteX33" fmla="*/ 9793416 w 12572818"/>
              <a:gd name="connsiteY33" fmla="*/ 43668 h 2256572"/>
              <a:gd name="connsiteX34" fmla="*/ 9226169 w 12572818"/>
              <a:gd name="connsiteY34" fmla="*/ 353230 h 2256572"/>
              <a:gd name="connsiteX35" fmla="*/ 8941552 w 12572818"/>
              <a:gd name="connsiteY35" fmla="*/ 195058 h 2256572"/>
              <a:gd name="connsiteX36" fmla="*/ 8509907 w 12572818"/>
              <a:gd name="connsiteY36" fmla="*/ 741336 h 2256572"/>
              <a:gd name="connsiteX37" fmla="*/ 8207936 w 12572818"/>
              <a:gd name="connsiteY37" fmla="*/ 153396 h 2256572"/>
              <a:gd name="connsiteX38" fmla="*/ 7814744 w 12572818"/>
              <a:gd name="connsiteY38" fmla="*/ 1086084 h 2256572"/>
              <a:gd name="connsiteX39" fmla="*/ 7366688 w 12572818"/>
              <a:gd name="connsiteY39" fmla="*/ 1305540 h 2256572"/>
              <a:gd name="connsiteX40" fmla="*/ 6717464 w 12572818"/>
              <a:gd name="connsiteY40" fmla="*/ 1177524 h 2256572"/>
              <a:gd name="connsiteX41" fmla="*/ 6891200 w 12572818"/>
              <a:gd name="connsiteY41" fmla="*/ 875772 h 2256572"/>
              <a:gd name="connsiteX42" fmla="*/ 6562016 w 12572818"/>
              <a:gd name="connsiteY42" fmla="*/ 674604 h 2256572"/>
              <a:gd name="connsiteX43" fmla="*/ 6260264 w 12572818"/>
              <a:gd name="connsiteY43" fmla="*/ 948924 h 2256572"/>
              <a:gd name="connsiteX44" fmla="*/ 5812208 w 12572818"/>
              <a:gd name="connsiteY44" fmla="*/ 1214100 h 2256572"/>
              <a:gd name="connsiteX45" fmla="*/ 5848784 w 12572818"/>
              <a:gd name="connsiteY45" fmla="*/ 153396 h 2256572"/>
              <a:gd name="connsiteX46" fmla="*/ 5044112 w 12572818"/>
              <a:gd name="connsiteY46" fmla="*/ 1488420 h 2256572"/>
              <a:gd name="connsiteX47" fmla="*/ 3992552 w 12572818"/>
              <a:gd name="connsiteY47" fmla="*/ 866628 h 2256572"/>
              <a:gd name="connsiteX48" fmla="*/ 3251888 w 12572818"/>
              <a:gd name="connsiteY48" fmla="*/ 1707876 h 2256572"/>
              <a:gd name="connsiteX49" fmla="*/ 2712392 w 12572818"/>
              <a:gd name="connsiteY49" fmla="*/ 1433556 h 2256572"/>
              <a:gd name="connsiteX50" fmla="*/ 2447216 w 12572818"/>
              <a:gd name="connsiteY50" fmla="*/ 2247372 h 2256572"/>
              <a:gd name="connsiteX51" fmla="*/ 2401496 w 12572818"/>
              <a:gd name="connsiteY51" fmla="*/ 802620 h 2256572"/>
              <a:gd name="connsiteX52" fmla="*/ 2081456 w 12572818"/>
              <a:gd name="connsiteY52" fmla="*/ 1369548 h 2256572"/>
              <a:gd name="connsiteX53" fmla="*/ 1642544 w 12572818"/>
              <a:gd name="connsiteY53" fmla="*/ 985500 h 2256572"/>
              <a:gd name="connsiteX54" fmla="*/ 1322504 w 12572818"/>
              <a:gd name="connsiteY54" fmla="*/ 1186668 h 2256572"/>
              <a:gd name="connsiteX55" fmla="*/ 1121336 w 12572818"/>
              <a:gd name="connsiteY55" fmla="*/ 903204 h 2256572"/>
              <a:gd name="connsiteX56" fmla="*/ 911024 w 12572818"/>
              <a:gd name="connsiteY56" fmla="*/ 400284 h 2256572"/>
              <a:gd name="connsiteX57" fmla="*/ 106352 w 12572818"/>
              <a:gd name="connsiteY57" fmla="*/ 967212 h 2256572"/>
              <a:gd name="connsiteX58" fmla="*/ 88064 w 12572818"/>
              <a:gd name="connsiteY58" fmla="*/ 766044 h 2256572"/>
              <a:gd name="connsiteX59" fmla="*/ 810440 w 12572818"/>
              <a:gd name="connsiteY59" fmla="*/ 327132 h 225657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67072 w 12572818"/>
              <a:gd name="connsiteY11" fmla="*/ 102442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73063 w 12572818"/>
              <a:gd name="connsiteY30" fmla="*/ 691717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3588"/>
              <a:gd name="connsiteY0" fmla="*/ 331042 h 2260543"/>
              <a:gd name="connsiteX1" fmla="*/ 1066472 w 12573588"/>
              <a:gd name="connsiteY1" fmla="*/ 449914 h 2260543"/>
              <a:gd name="connsiteX2" fmla="*/ 1285928 w 12573588"/>
              <a:gd name="connsiteY2" fmla="*/ 1117426 h 2260543"/>
              <a:gd name="connsiteX3" fmla="*/ 1633400 w 12573588"/>
              <a:gd name="connsiteY3" fmla="*/ 961978 h 2260543"/>
              <a:gd name="connsiteX4" fmla="*/ 2063168 w 12573588"/>
              <a:gd name="connsiteY4" fmla="*/ 1282018 h 2260543"/>
              <a:gd name="connsiteX5" fmla="*/ 2410640 w 12573588"/>
              <a:gd name="connsiteY5" fmla="*/ 541354 h 2260543"/>
              <a:gd name="connsiteX6" fmla="*/ 2492936 w 12573588"/>
              <a:gd name="connsiteY6" fmla="*/ 2168986 h 2260543"/>
              <a:gd name="connsiteX7" fmla="*/ 2666672 w 12573588"/>
              <a:gd name="connsiteY7" fmla="*/ 1327738 h 2260543"/>
              <a:gd name="connsiteX8" fmla="*/ 3297608 w 12573588"/>
              <a:gd name="connsiteY8" fmla="*/ 1638634 h 2260543"/>
              <a:gd name="connsiteX9" fmla="*/ 4051237 w 12573588"/>
              <a:gd name="connsiteY9" fmla="*/ 833508 h 2260543"/>
              <a:gd name="connsiteX10" fmla="*/ 4961816 w 12573588"/>
              <a:gd name="connsiteY10" fmla="*/ 1483186 h 2260543"/>
              <a:gd name="connsiteX11" fmla="*/ 5857973 w 12573588"/>
              <a:gd name="connsiteY11" fmla="*/ 116089 h 2260543"/>
              <a:gd name="connsiteX12" fmla="*/ 5862614 w 12573588"/>
              <a:gd name="connsiteY12" fmla="*/ 1158597 h 2260543"/>
              <a:gd name="connsiteX13" fmla="*/ 6521072 w 12573588"/>
              <a:gd name="connsiteY13" fmla="*/ 664684 h 2260543"/>
              <a:gd name="connsiteX14" fmla="*/ 6932325 w 12573588"/>
              <a:gd name="connsiteY14" fmla="*/ 865761 h 2260543"/>
              <a:gd name="connsiteX15" fmla="*/ 6777059 w 12573588"/>
              <a:gd name="connsiteY15" fmla="*/ 1185938 h 2260543"/>
              <a:gd name="connsiteX16" fmla="*/ 7622857 w 12573588"/>
              <a:gd name="connsiteY16" fmla="*/ 1217828 h 2260543"/>
              <a:gd name="connsiteX17" fmla="*/ 8180504 w 12573588"/>
              <a:gd name="connsiteY17" fmla="*/ 120730 h 2260543"/>
              <a:gd name="connsiteX18" fmla="*/ 8516691 w 12573588"/>
              <a:gd name="connsiteY18" fmla="*/ 681148 h 2260543"/>
              <a:gd name="connsiteX19" fmla="*/ 8938384 w 12573588"/>
              <a:gd name="connsiteY19" fmla="*/ 173006 h 2260543"/>
              <a:gd name="connsiteX20" fmla="*/ 9263728 w 12573588"/>
              <a:gd name="connsiteY20" fmla="*/ 306289 h 2260543"/>
              <a:gd name="connsiteX21" fmla="*/ 9815272 w 12573588"/>
              <a:gd name="connsiteY21" fmla="*/ 28218 h 2260543"/>
              <a:gd name="connsiteX22" fmla="*/ 10574626 w 12573588"/>
              <a:gd name="connsiteY22" fmla="*/ 1038562 h 2260543"/>
              <a:gd name="connsiteX23" fmla="*/ 10699699 w 12573588"/>
              <a:gd name="connsiteY23" fmla="*/ 638146 h 2260543"/>
              <a:gd name="connsiteX24" fmla="*/ 10933025 w 12573588"/>
              <a:gd name="connsiteY24" fmla="*/ 551968 h 2260543"/>
              <a:gd name="connsiteX25" fmla="*/ 11483096 w 12573588"/>
              <a:gd name="connsiteY25" fmla="*/ 643990 h 2260543"/>
              <a:gd name="connsiteX26" fmla="*/ 12047927 w 12573588"/>
              <a:gd name="connsiteY26" fmla="*/ 66401 h 2260543"/>
              <a:gd name="connsiteX27" fmla="*/ 12569624 w 12573588"/>
              <a:gd name="connsiteY27" fmla="*/ 641938 h 2260543"/>
              <a:gd name="connsiteX28" fmla="*/ 12272599 w 12573588"/>
              <a:gd name="connsiteY28" fmla="*/ 284474 h 2260543"/>
              <a:gd name="connsiteX29" fmla="*/ 11988912 w 12573588"/>
              <a:gd name="connsiteY29" fmla="*/ 116362 h 2260543"/>
              <a:gd name="connsiteX30" fmla="*/ 11473063 w 12573588"/>
              <a:gd name="connsiteY30" fmla="*/ 691717 h 2260543"/>
              <a:gd name="connsiteX31" fmla="*/ 10786544 w 12573588"/>
              <a:gd name="connsiteY31" fmla="*/ 587074 h 2260543"/>
              <a:gd name="connsiteX32" fmla="*/ 10584930 w 12573588"/>
              <a:gd name="connsiteY32" fmla="*/ 1073268 h 2260543"/>
              <a:gd name="connsiteX33" fmla="*/ 9793416 w 12573588"/>
              <a:gd name="connsiteY33" fmla="*/ 47578 h 2260543"/>
              <a:gd name="connsiteX34" fmla="*/ 9226169 w 12573588"/>
              <a:gd name="connsiteY34" fmla="*/ 357140 h 2260543"/>
              <a:gd name="connsiteX35" fmla="*/ 8941552 w 12573588"/>
              <a:gd name="connsiteY35" fmla="*/ 198968 h 2260543"/>
              <a:gd name="connsiteX36" fmla="*/ 8509907 w 12573588"/>
              <a:gd name="connsiteY36" fmla="*/ 722501 h 2260543"/>
              <a:gd name="connsiteX37" fmla="*/ 8194288 w 12573588"/>
              <a:gd name="connsiteY37" fmla="*/ 157306 h 2260543"/>
              <a:gd name="connsiteX38" fmla="*/ 7732858 w 12573588"/>
              <a:gd name="connsiteY38" fmla="*/ 1144585 h 2260543"/>
              <a:gd name="connsiteX39" fmla="*/ 7330294 w 12573588"/>
              <a:gd name="connsiteY39" fmla="*/ 1327647 h 2260543"/>
              <a:gd name="connsiteX40" fmla="*/ 6717464 w 12573588"/>
              <a:gd name="connsiteY40" fmla="*/ 1181434 h 2260543"/>
              <a:gd name="connsiteX41" fmla="*/ 6891200 w 12573588"/>
              <a:gd name="connsiteY41" fmla="*/ 879682 h 2260543"/>
              <a:gd name="connsiteX42" fmla="*/ 6598410 w 12573588"/>
              <a:gd name="connsiteY42" fmla="*/ 687613 h 2260543"/>
              <a:gd name="connsiteX43" fmla="*/ 6232968 w 12573588"/>
              <a:gd name="connsiteY43" fmla="*/ 957383 h 2260543"/>
              <a:gd name="connsiteX44" fmla="*/ 5830406 w 12573588"/>
              <a:gd name="connsiteY44" fmla="*/ 1181615 h 2260543"/>
              <a:gd name="connsiteX45" fmla="*/ 5848784 w 12573588"/>
              <a:gd name="connsiteY45" fmla="*/ 157306 h 2260543"/>
              <a:gd name="connsiteX46" fmla="*/ 4975873 w 12573588"/>
              <a:gd name="connsiteY46" fmla="*/ 1510527 h 2260543"/>
              <a:gd name="connsiteX47" fmla="*/ 3992552 w 12573588"/>
              <a:gd name="connsiteY47" fmla="*/ 870538 h 2260543"/>
              <a:gd name="connsiteX48" fmla="*/ 3315577 w 12573588"/>
              <a:gd name="connsiteY48" fmla="*/ 1675392 h 2260543"/>
              <a:gd name="connsiteX49" fmla="*/ 2712392 w 12573588"/>
              <a:gd name="connsiteY49" fmla="*/ 1437466 h 2260543"/>
              <a:gd name="connsiteX50" fmla="*/ 2447216 w 12573588"/>
              <a:gd name="connsiteY50" fmla="*/ 2251282 h 2260543"/>
              <a:gd name="connsiteX51" fmla="*/ 2401496 w 12573588"/>
              <a:gd name="connsiteY51" fmla="*/ 806530 h 2260543"/>
              <a:gd name="connsiteX52" fmla="*/ 2081456 w 12573588"/>
              <a:gd name="connsiteY52" fmla="*/ 1373458 h 2260543"/>
              <a:gd name="connsiteX53" fmla="*/ 1642544 w 12573588"/>
              <a:gd name="connsiteY53" fmla="*/ 989410 h 2260543"/>
              <a:gd name="connsiteX54" fmla="*/ 1322504 w 12573588"/>
              <a:gd name="connsiteY54" fmla="*/ 1190578 h 2260543"/>
              <a:gd name="connsiteX55" fmla="*/ 1121336 w 12573588"/>
              <a:gd name="connsiteY55" fmla="*/ 907114 h 2260543"/>
              <a:gd name="connsiteX56" fmla="*/ 911024 w 12573588"/>
              <a:gd name="connsiteY56" fmla="*/ 404194 h 2260543"/>
              <a:gd name="connsiteX57" fmla="*/ 106352 w 12573588"/>
              <a:gd name="connsiteY57" fmla="*/ 971122 h 2260543"/>
              <a:gd name="connsiteX58" fmla="*/ 88064 w 12573588"/>
              <a:gd name="connsiteY58" fmla="*/ 769954 h 2260543"/>
              <a:gd name="connsiteX59" fmla="*/ 810440 w 12573588"/>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66401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52753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58405"/>
              <a:gd name="connsiteX1" fmla="*/ 1066472 w 12573524"/>
              <a:gd name="connsiteY1" fmla="*/ 449914 h 2258405"/>
              <a:gd name="connsiteX2" fmla="*/ 1285928 w 12573524"/>
              <a:gd name="connsiteY2" fmla="*/ 1117426 h 2258405"/>
              <a:gd name="connsiteX3" fmla="*/ 1633400 w 12573524"/>
              <a:gd name="connsiteY3" fmla="*/ 961978 h 2258405"/>
              <a:gd name="connsiteX4" fmla="*/ 2063168 w 12573524"/>
              <a:gd name="connsiteY4" fmla="*/ 1282018 h 2258405"/>
              <a:gd name="connsiteX5" fmla="*/ 2410640 w 12573524"/>
              <a:gd name="connsiteY5" fmla="*/ 541354 h 2258405"/>
              <a:gd name="connsiteX6" fmla="*/ 2492936 w 12573524"/>
              <a:gd name="connsiteY6" fmla="*/ 2168986 h 2258405"/>
              <a:gd name="connsiteX7" fmla="*/ 2666672 w 12573524"/>
              <a:gd name="connsiteY7" fmla="*/ 1327738 h 2258405"/>
              <a:gd name="connsiteX8" fmla="*/ 3297608 w 12573524"/>
              <a:gd name="connsiteY8" fmla="*/ 1638634 h 2258405"/>
              <a:gd name="connsiteX9" fmla="*/ 4051237 w 12573524"/>
              <a:gd name="connsiteY9" fmla="*/ 833508 h 2258405"/>
              <a:gd name="connsiteX10" fmla="*/ 4961816 w 12573524"/>
              <a:gd name="connsiteY10" fmla="*/ 1483186 h 2258405"/>
              <a:gd name="connsiteX11" fmla="*/ 5857973 w 12573524"/>
              <a:gd name="connsiteY11" fmla="*/ 116089 h 2258405"/>
              <a:gd name="connsiteX12" fmla="*/ 5862614 w 12573524"/>
              <a:gd name="connsiteY12" fmla="*/ 1158597 h 2258405"/>
              <a:gd name="connsiteX13" fmla="*/ 6521072 w 12573524"/>
              <a:gd name="connsiteY13" fmla="*/ 664684 h 2258405"/>
              <a:gd name="connsiteX14" fmla="*/ 6932325 w 12573524"/>
              <a:gd name="connsiteY14" fmla="*/ 865761 h 2258405"/>
              <a:gd name="connsiteX15" fmla="*/ 6777059 w 12573524"/>
              <a:gd name="connsiteY15" fmla="*/ 1185938 h 2258405"/>
              <a:gd name="connsiteX16" fmla="*/ 7622857 w 12573524"/>
              <a:gd name="connsiteY16" fmla="*/ 1217828 h 2258405"/>
              <a:gd name="connsiteX17" fmla="*/ 8180504 w 12573524"/>
              <a:gd name="connsiteY17" fmla="*/ 120730 h 2258405"/>
              <a:gd name="connsiteX18" fmla="*/ 8516691 w 12573524"/>
              <a:gd name="connsiteY18" fmla="*/ 681148 h 2258405"/>
              <a:gd name="connsiteX19" fmla="*/ 8938384 w 12573524"/>
              <a:gd name="connsiteY19" fmla="*/ 173006 h 2258405"/>
              <a:gd name="connsiteX20" fmla="*/ 9263728 w 12573524"/>
              <a:gd name="connsiteY20" fmla="*/ 306289 h 2258405"/>
              <a:gd name="connsiteX21" fmla="*/ 9815272 w 12573524"/>
              <a:gd name="connsiteY21" fmla="*/ 28218 h 2258405"/>
              <a:gd name="connsiteX22" fmla="*/ 10574626 w 12573524"/>
              <a:gd name="connsiteY22" fmla="*/ 1038562 h 2258405"/>
              <a:gd name="connsiteX23" fmla="*/ 10699699 w 12573524"/>
              <a:gd name="connsiteY23" fmla="*/ 638146 h 2258405"/>
              <a:gd name="connsiteX24" fmla="*/ 10933025 w 12573524"/>
              <a:gd name="connsiteY24" fmla="*/ 551968 h 2258405"/>
              <a:gd name="connsiteX25" fmla="*/ 11483096 w 12573524"/>
              <a:gd name="connsiteY25" fmla="*/ 643990 h 2258405"/>
              <a:gd name="connsiteX26" fmla="*/ 12047927 w 12573524"/>
              <a:gd name="connsiteY26" fmla="*/ 52753 h 2258405"/>
              <a:gd name="connsiteX27" fmla="*/ 12569624 w 12573524"/>
              <a:gd name="connsiteY27" fmla="*/ 641938 h 2258405"/>
              <a:gd name="connsiteX28" fmla="*/ 12272599 w 12573524"/>
              <a:gd name="connsiteY28" fmla="*/ 284474 h 2258405"/>
              <a:gd name="connsiteX29" fmla="*/ 11988912 w 12573524"/>
              <a:gd name="connsiteY29" fmla="*/ 116362 h 2258405"/>
              <a:gd name="connsiteX30" fmla="*/ 11473063 w 12573524"/>
              <a:gd name="connsiteY30" fmla="*/ 691717 h 2258405"/>
              <a:gd name="connsiteX31" fmla="*/ 10786544 w 12573524"/>
              <a:gd name="connsiteY31" fmla="*/ 587074 h 2258405"/>
              <a:gd name="connsiteX32" fmla="*/ 10584930 w 12573524"/>
              <a:gd name="connsiteY32" fmla="*/ 1073268 h 2258405"/>
              <a:gd name="connsiteX33" fmla="*/ 9793416 w 12573524"/>
              <a:gd name="connsiteY33" fmla="*/ 47578 h 2258405"/>
              <a:gd name="connsiteX34" fmla="*/ 9226169 w 12573524"/>
              <a:gd name="connsiteY34" fmla="*/ 357140 h 2258405"/>
              <a:gd name="connsiteX35" fmla="*/ 8941552 w 12573524"/>
              <a:gd name="connsiteY35" fmla="*/ 198968 h 2258405"/>
              <a:gd name="connsiteX36" fmla="*/ 8509907 w 12573524"/>
              <a:gd name="connsiteY36" fmla="*/ 722501 h 2258405"/>
              <a:gd name="connsiteX37" fmla="*/ 8194288 w 12573524"/>
              <a:gd name="connsiteY37" fmla="*/ 157306 h 2258405"/>
              <a:gd name="connsiteX38" fmla="*/ 7732858 w 12573524"/>
              <a:gd name="connsiteY38" fmla="*/ 1144585 h 2258405"/>
              <a:gd name="connsiteX39" fmla="*/ 7330294 w 12573524"/>
              <a:gd name="connsiteY39" fmla="*/ 1327647 h 2258405"/>
              <a:gd name="connsiteX40" fmla="*/ 6717464 w 12573524"/>
              <a:gd name="connsiteY40" fmla="*/ 1181434 h 2258405"/>
              <a:gd name="connsiteX41" fmla="*/ 6891200 w 12573524"/>
              <a:gd name="connsiteY41" fmla="*/ 879682 h 2258405"/>
              <a:gd name="connsiteX42" fmla="*/ 6598410 w 12573524"/>
              <a:gd name="connsiteY42" fmla="*/ 687613 h 2258405"/>
              <a:gd name="connsiteX43" fmla="*/ 6232968 w 12573524"/>
              <a:gd name="connsiteY43" fmla="*/ 957383 h 2258405"/>
              <a:gd name="connsiteX44" fmla="*/ 5830406 w 12573524"/>
              <a:gd name="connsiteY44" fmla="*/ 1181615 h 2258405"/>
              <a:gd name="connsiteX45" fmla="*/ 5848784 w 12573524"/>
              <a:gd name="connsiteY45" fmla="*/ 157306 h 2258405"/>
              <a:gd name="connsiteX46" fmla="*/ 4975873 w 12573524"/>
              <a:gd name="connsiteY46" fmla="*/ 1510527 h 2258405"/>
              <a:gd name="connsiteX47" fmla="*/ 3992552 w 12573524"/>
              <a:gd name="connsiteY47" fmla="*/ 870538 h 2258405"/>
              <a:gd name="connsiteX48" fmla="*/ 3315577 w 12573524"/>
              <a:gd name="connsiteY48" fmla="*/ 1675392 h 2258405"/>
              <a:gd name="connsiteX49" fmla="*/ 2689646 w 12573524"/>
              <a:gd name="connsiteY49" fmla="*/ 1373776 h 2258405"/>
              <a:gd name="connsiteX50" fmla="*/ 2447216 w 12573524"/>
              <a:gd name="connsiteY50" fmla="*/ 2251282 h 2258405"/>
              <a:gd name="connsiteX51" fmla="*/ 2401496 w 12573524"/>
              <a:gd name="connsiteY51" fmla="*/ 806530 h 2258405"/>
              <a:gd name="connsiteX52" fmla="*/ 2081456 w 12573524"/>
              <a:gd name="connsiteY52" fmla="*/ 1373458 h 2258405"/>
              <a:gd name="connsiteX53" fmla="*/ 1642544 w 12573524"/>
              <a:gd name="connsiteY53" fmla="*/ 989410 h 2258405"/>
              <a:gd name="connsiteX54" fmla="*/ 1322504 w 12573524"/>
              <a:gd name="connsiteY54" fmla="*/ 1190578 h 2258405"/>
              <a:gd name="connsiteX55" fmla="*/ 1121336 w 12573524"/>
              <a:gd name="connsiteY55" fmla="*/ 907114 h 2258405"/>
              <a:gd name="connsiteX56" fmla="*/ 911024 w 12573524"/>
              <a:gd name="connsiteY56" fmla="*/ 404194 h 2258405"/>
              <a:gd name="connsiteX57" fmla="*/ 106352 w 12573524"/>
              <a:gd name="connsiteY57" fmla="*/ 971122 h 2258405"/>
              <a:gd name="connsiteX58" fmla="*/ 88064 w 12573524"/>
              <a:gd name="connsiteY58" fmla="*/ 769954 h 2258405"/>
              <a:gd name="connsiteX59" fmla="*/ 810440 w 12573524"/>
              <a:gd name="connsiteY59" fmla="*/ 331042 h 2258405"/>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92936 w 12573524"/>
              <a:gd name="connsiteY6" fmla="*/ 2168986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51993 w 12573524"/>
              <a:gd name="connsiteY6" fmla="*/ 2073451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1534"/>
              <a:gd name="connsiteX1" fmla="*/ 1066472 w 12573524"/>
              <a:gd name="connsiteY1" fmla="*/ 449914 h 2251534"/>
              <a:gd name="connsiteX2" fmla="*/ 1285928 w 12573524"/>
              <a:gd name="connsiteY2" fmla="*/ 1117426 h 2251534"/>
              <a:gd name="connsiteX3" fmla="*/ 1633400 w 12573524"/>
              <a:gd name="connsiteY3" fmla="*/ 961978 h 2251534"/>
              <a:gd name="connsiteX4" fmla="*/ 2063168 w 12573524"/>
              <a:gd name="connsiteY4" fmla="*/ 1282018 h 2251534"/>
              <a:gd name="connsiteX5" fmla="*/ 2410640 w 12573524"/>
              <a:gd name="connsiteY5" fmla="*/ 541354 h 2251534"/>
              <a:gd name="connsiteX6" fmla="*/ 2451993 w 12573524"/>
              <a:gd name="connsiteY6" fmla="*/ 2073451 h 2251534"/>
              <a:gd name="connsiteX7" fmla="*/ 2666672 w 12573524"/>
              <a:gd name="connsiteY7" fmla="*/ 1327738 h 2251534"/>
              <a:gd name="connsiteX8" fmla="*/ 3297608 w 12573524"/>
              <a:gd name="connsiteY8" fmla="*/ 1638634 h 2251534"/>
              <a:gd name="connsiteX9" fmla="*/ 4051237 w 12573524"/>
              <a:gd name="connsiteY9" fmla="*/ 833508 h 2251534"/>
              <a:gd name="connsiteX10" fmla="*/ 4961816 w 12573524"/>
              <a:gd name="connsiteY10" fmla="*/ 1483186 h 2251534"/>
              <a:gd name="connsiteX11" fmla="*/ 5857973 w 12573524"/>
              <a:gd name="connsiteY11" fmla="*/ 116089 h 2251534"/>
              <a:gd name="connsiteX12" fmla="*/ 5862614 w 12573524"/>
              <a:gd name="connsiteY12" fmla="*/ 1158597 h 2251534"/>
              <a:gd name="connsiteX13" fmla="*/ 6521072 w 12573524"/>
              <a:gd name="connsiteY13" fmla="*/ 664684 h 2251534"/>
              <a:gd name="connsiteX14" fmla="*/ 6932325 w 12573524"/>
              <a:gd name="connsiteY14" fmla="*/ 865761 h 2251534"/>
              <a:gd name="connsiteX15" fmla="*/ 6777059 w 12573524"/>
              <a:gd name="connsiteY15" fmla="*/ 1185938 h 2251534"/>
              <a:gd name="connsiteX16" fmla="*/ 7622857 w 12573524"/>
              <a:gd name="connsiteY16" fmla="*/ 1217828 h 2251534"/>
              <a:gd name="connsiteX17" fmla="*/ 8180504 w 12573524"/>
              <a:gd name="connsiteY17" fmla="*/ 120730 h 2251534"/>
              <a:gd name="connsiteX18" fmla="*/ 8516691 w 12573524"/>
              <a:gd name="connsiteY18" fmla="*/ 681148 h 2251534"/>
              <a:gd name="connsiteX19" fmla="*/ 8938384 w 12573524"/>
              <a:gd name="connsiteY19" fmla="*/ 173006 h 2251534"/>
              <a:gd name="connsiteX20" fmla="*/ 9263728 w 12573524"/>
              <a:gd name="connsiteY20" fmla="*/ 306289 h 2251534"/>
              <a:gd name="connsiteX21" fmla="*/ 9815272 w 12573524"/>
              <a:gd name="connsiteY21" fmla="*/ 28218 h 2251534"/>
              <a:gd name="connsiteX22" fmla="*/ 10574626 w 12573524"/>
              <a:gd name="connsiteY22" fmla="*/ 1038562 h 2251534"/>
              <a:gd name="connsiteX23" fmla="*/ 10699699 w 12573524"/>
              <a:gd name="connsiteY23" fmla="*/ 638146 h 2251534"/>
              <a:gd name="connsiteX24" fmla="*/ 10933025 w 12573524"/>
              <a:gd name="connsiteY24" fmla="*/ 551968 h 2251534"/>
              <a:gd name="connsiteX25" fmla="*/ 11483096 w 12573524"/>
              <a:gd name="connsiteY25" fmla="*/ 643990 h 2251534"/>
              <a:gd name="connsiteX26" fmla="*/ 12047927 w 12573524"/>
              <a:gd name="connsiteY26" fmla="*/ 52753 h 2251534"/>
              <a:gd name="connsiteX27" fmla="*/ 12569624 w 12573524"/>
              <a:gd name="connsiteY27" fmla="*/ 641938 h 2251534"/>
              <a:gd name="connsiteX28" fmla="*/ 12272599 w 12573524"/>
              <a:gd name="connsiteY28" fmla="*/ 284474 h 2251534"/>
              <a:gd name="connsiteX29" fmla="*/ 11988912 w 12573524"/>
              <a:gd name="connsiteY29" fmla="*/ 116362 h 2251534"/>
              <a:gd name="connsiteX30" fmla="*/ 11473063 w 12573524"/>
              <a:gd name="connsiteY30" fmla="*/ 691717 h 2251534"/>
              <a:gd name="connsiteX31" fmla="*/ 10786544 w 12573524"/>
              <a:gd name="connsiteY31" fmla="*/ 587074 h 2251534"/>
              <a:gd name="connsiteX32" fmla="*/ 10584930 w 12573524"/>
              <a:gd name="connsiteY32" fmla="*/ 1073268 h 2251534"/>
              <a:gd name="connsiteX33" fmla="*/ 9793416 w 12573524"/>
              <a:gd name="connsiteY33" fmla="*/ 47578 h 2251534"/>
              <a:gd name="connsiteX34" fmla="*/ 9226169 w 12573524"/>
              <a:gd name="connsiteY34" fmla="*/ 357140 h 2251534"/>
              <a:gd name="connsiteX35" fmla="*/ 8941552 w 12573524"/>
              <a:gd name="connsiteY35" fmla="*/ 198968 h 2251534"/>
              <a:gd name="connsiteX36" fmla="*/ 8509907 w 12573524"/>
              <a:gd name="connsiteY36" fmla="*/ 722501 h 2251534"/>
              <a:gd name="connsiteX37" fmla="*/ 8194288 w 12573524"/>
              <a:gd name="connsiteY37" fmla="*/ 157306 h 2251534"/>
              <a:gd name="connsiteX38" fmla="*/ 7732858 w 12573524"/>
              <a:gd name="connsiteY38" fmla="*/ 1144585 h 2251534"/>
              <a:gd name="connsiteX39" fmla="*/ 7330294 w 12573524"/>
              <a:gd name="connsiteY39" fmla="*/ 1327647 h 2251534"/>
              <a:gd name="connsiteX40" fmla="*/ 6717464 w 12573524"/>
              <a:gd name="connsiteY40" fmla="*/ 1181434 h 2251534"/>
              <a:gd name="connsiteX41" fmla="*/ 6891200 w 12573524"/>
              <a:gd name="connsiteY41" fmla="*/ 879682 h 2251534"/>
              <a:gd name="connsiteX42" fmla="*/ 6598410 w 12573524"/>
              <a:gd name="connsiteY42" fmla="*/ 687613 h 2251534"/>
              <a:gd name="connsiteX43" fmla="*/ 6232968 w 12573524"/>
              <a:gd name="connsiteY43" fmla="*/ 957383 h 2251534"/>
              <a:gd name="connsiteX44" fmla="*/ 5830406 w 12573524"/>
              <a:gd name="connsiteY44" fmla="*/ 1181615 h 2251534"/>
              <a:gd name="connsiteX45" fmla="*/ 5848784 w 12573524"/>
              <a:gd name="connsiteY45" fmla="*/ 157306 h 2251534"/>
              <a:gd name="connsiteX46" fmla="*/ 4975873 w 12573524"/>
              <a:gd name="connsiteY46" fmla="*/ 1510527 h 2251534"/>
              <a:gd name="connsiteX47" fmla="*/ 3992552 w 12573524"/>
              <a:gd name="connsiteY47" fmla="*/ 870538 h 2251534"/>
              <a:gd name="connsiteX48" fmla="*/ 3315577 w 12573524"/>
              <a:gd name="connsiteY48" fmla="*/ 1675392 h 2251534"/>
              <a:gd name="connsiteX49" fmla="*/ 2689646 w 12573524"/>
              <a:gd name="connsiteY49" fmla="*/ 1373776 h 2251534"/>
              <a:gd name="connsiteX50" fmla="*/ 2447216 w 12573524"/>
              <a:gd name="connsiteY50" fmla="*/ 2251282 h 2251534"/>
              <a:gd name="connsiteX51" fmla="*/ 2401496 w 12573524"/>
              <a:gd name="connsiteY51" fmla="*/ 806530 h 2251534"/>
              <a:gd name="connsiteX52" fmla="*/ 2081456 w 12573524"/>
              <a:gd name="connsiteY52" fmla="*/ 1373458 h 2251534"/>
              <a:gd name="connsiteX53" fmla="*/ 1642544 w 12573524"/>
              <a:gd name="connsiteY53" fmla="*/ 989410 h 2251534"/>
              <a:gd name="connsiteX54" fmla="*/ 1322504 w 12573524"/>
              <a:gd name="connsiteY54" fmla="*/ 1190578 h 2251534"/>
              <a:gd name="connsiteX55" fmla="*/ 1121336 w 12573524"/>
              <a:gd name="connsiteY55" fmla="*/ 907114 h 2251534"/>
              <a:gd name="connsiteX56" fmla="*/ 911024 w 12573524"/>
              <a:gd name="connsiteY56" fmla="*/ 404194 h 2251534"/>
              <a:gd name="connsiteX57" fmla="*/ 106352 w 12573524"/>
              <a:gd name="connsiteY57" fmla="*/ 971122 h 2251534"/>
              <a:gd name="connsiteX58" fmla="*/ 88064 w 12573524"/>
              <a:gd name="connsiteY58" fmla="*/ 769954 h 2251534"/>
              <a:gd name="connsiteX59" fmla="*/ 810440 w 12573524"/>
              <a:gd name="connsiteY59" fmla="*/ 331042 h 2251534"/>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386"/>
              <a:gd name="connsiteX1" fmla="*/ 1066472 w 12573524"/>
              <a:gd name="connsiteY1" fmla="*/ 449914 h 2142386"/>
              <a:gd name="connsiteX2" fmla="*/ 1285928 w 12573524"/>
              <a:gd name="connsiteY2" fmla="*/ 1117426 h 2142386"/>
              <a:gd name="connsiteX3" fmla="*/ 1633400 w 12573524"/>
              <a:gd name="connsiteY3" fmla="*/ 961978 h 2142386"/>
              <a:gd name="connsiteX4" fmla="*/ 2063168 w 12573524"/>
              <a:gd name="connsiteY4" fmla="*/ 1282018 h 2142386"/>
              <a:gd name="connsiteX5" fmla="*/ 2410640 w 12573524"/>
              <a:gd name="connsiteY5" fmla="*/ 541354 h 2142386"/>
              <a:gd name="connsiteX6" fmla="*/ 2451993 w 12573524"/>
              <a:gd name="connsiteY6" fmla="*/ 2073451 h 2142386"/>
              <a:gd name="connsiteX7" fmla="*/ 2666672 w 12573524"/>
              <a:gd name="connsiteY7" fmla="*/ 1327738 h 2142386"/>
              <a:gd name="connsiteX8" fmla="*/ 3297608 w 12573524"/>
              <a:gd name="connsiteY8" fmla="*/ 1638634 h 2142386"/>
              <a:gd name="connsiteX9" fmla="*/ 4051237 w 12573524"/>
              <a:gd name="connsiteY9" fmla="*/ 833508 h 2142386"/>
              <a:gd name="connsiteX10" fmla="*/ 4961816 w 12573524"/>
              <a:gd name="connsiteY10" fmla="*/ 1483186 h 2142386"/>
              <a:gd name="connsiteX11" fmla="*/ 5857973 w 12573524"/>
              <a:gd name="connsiteY11" fmla="*/ 116089 h 2142386"/>
              <a:gd name="connsiteX12" fmla="*/ 5862614 w 12573524"/>
              <a:gd name="connsiteY12" fmla="*/ 1158597 h 2142386"/>
              <a:gd name="connsiteX13" fmla="*/ 6521072 w 12573524"/>
              <a:gd name="connsiteY13" fmla="*/ 664684 h 2142386"/>
              <a:gd name="connsiteX14" fmla="*/ 6932325 w 12573524"/>
              <a:gd name="connsiteY14" fmla="*/ 865761 h 2142386"/>
              <a:gd name="connsiteX15" fmla="*/ 6777059 w 12573524"/>
              <a:gd name="connsiteY15" fmla="*/ 1185938 h 2142386"/>
              <a:gd name="connsiteX16" fmla="*/ 7622857 w 12573524"/>
              <a:gd name="connsiteY16" fmla="*/ 1217828 h 2142386"/>
              <a:gd name="connsiteX17" fmla="*/ 8180504 w 12573524"/>
              <a:gd name="connsiteY17" fmla="*/ 120730 h 2142386"/>
              <a:gd name="connsiteX18" fmla="*/ 8516691 w 12573524"/>
              <a:gd name="connsiteY18" fmla="*/ 681148 h 2142386"/>
              <a:gd name="connsiteX19" fmla="*/ 8938384 w 12573524"/>
              <a:gd name="connsiteY19" fmla="*/ 173006 h 2142386"/>
              <a:gd name="connsiteX20" fmla="*/ 9263728 w 12573524"/>
              <a:gd name="connsiteY20" fmla="*/ 306289 h 2142386"/>
              <a:gd name="connsiteX21" fmla="*/ 9815272 w 12573524"/>
              <a:gd name="connsiteY21" fmla="*/ 28218 h 2142386"/>
              <a:gd name="connsiteX22" fmla="*/ 10574626 w 12573524"/>
              <a:gd name="connsiteY22" fmla="*/ 1038562 h 2142386"/>
              <a:gd name="connsiteX23" fmla="*/ 10699699 w 12573524"/>
              <a:gd name="connsiteY23" fmla="*/ 638146 h 2142386"/>
              <a:gd name="connsiteX24" fmla="*/ 10933025 w 12573524"/>
              <a:gd name="connsiteY24" fmla="*/ 551968 h 2142386"/>
              <a:gd name="connsiteX25" fmla="*/ 11483096 w 12573524"/>
              <a:gd name="connsiteY25" fmla="*/ 643990 h 2142386"/>
              <a:gd name="connsiteX26" fmla="*/ 12047927 w 12573524"/>
              <a:gd name="connsiteY26" fmla="*/ 52753 h 2142386"/>
              <a:gd name="connsiteX27" fmla="*/ 12569624 w 12573524"/>
              <a:gd name="connsiteY27" fmla="*/ 641938 h 2142386"/>
              <a:gd name="connsiteX28" fmla="*/ 12272599 w 12573524"/>
              <a:gd name="connsiteY28" fmla="*/ 284474 h 2142386"/>
              <a:gd name="connsiteX29" fmla="*/ 11988912 w 12573524"/>
              <a:gd name="connsiteY29" fmla="*/ 116362 h 2142386"/>
              <a:gd name="connsiteX30" fmla="*/ 11473063 w 12573524"/>
              <a:gd name="connsiteY30" fmla="*/ 691717 h 2142386"/>
              <a:gd name="connsiteX31" fmla="*/ 10786544 w 12573524"/>
              <a:gd name="connsiteY31" fmla="*/ 587074 h 2142386"/>
              <a:gd name="connsiteX32" fmla="*/ 10584930 w 12573524"/>
              <a:gd name="connsiteY32" fmla="*/ 1073268 h 2142386"/>
              <a:gd name="connsiteX33" fmla="*/ 9793416 w 12573524"/>
              <a:gd name="connsiteY33" fmla="*/ 47578 h 2142386"/>
              <a:gd name="connsiteX34" fmla="*/ 9226169 w 12573524"/>
              <a:gd name="connsiteY34" fmla="*/ 357140 h 2142386"/>
              <a:gd name="connsiteX35" fmla="*/ 8941552 w 12573524"/>
              <a:gd name="connsiteY35" fmla="*/ 198968 h 2142386"/>
              <a:gd name="connsiteX36" fmla="*/ 8509907 w 12573524"/>
              <a:gd name="connsiteY36" fmla="*/ 722501 h 2142386"/>
              <a:gd name="connsiteX37" fmla="*/ 8194288 w 12573524"/>
              <a:gd name="connsiteY37" fmla="*/ 157306 h 2142386"/>
              <a:gd name="connsiteX38" fmla="*/ 7732858 w 12573524"/>
              <a:gd name="connsiteY38" fmla="*/ 1144585 h 2142386"/>
              <a:gd name="connsiteX39" fmla="*/ 7330294 w 12573524"/>
              <a:gd name="connsiteY39" fmla="*/ 1327647 h 2142386"/>
              <a:gd name="connsiteX40" fmla="*/ 6717464 w 12573524"/>
              <a:gd name="connsiteY40" fmla="*/ 1181434 h 2142386"/>
              <a:gd name="connsiteX41" fmla="*/ 6891200 w 12573524"/>
              <a:gd name="connsiteY41" fmla="*/ 879682 h 2142386"/>
              <a:gd name="connsiteX42" fmla="*/ 6598410 w 12573524"/>
              <a:gd name="connsiteY42" fmla="*/ 687613 h 2142386"/>
              <a:gd name="connsiteX43" fmla="*/ 6232968 w 12573524"/>
              <a:gd name="connsiteY43" fmla="*/ 957383 h 2142386"/>
              <a:gd name="connsiteX44" fmla="*/ 5830406 w 12573524"/>
              <a:gd name="connsiteY44" fmla="*/ 1181615 h 2142386"/>
              <a:gd name="connsiteX45" fmla="*/ 5848784 w 12573524"/>
              <a:gd name="connsiteY45" fmla="*/ 157306 h 2142386"/>
              <a:gd name="connsiteX46" fmla="*/ 4975873 w 12573524"/>
              <a:gd name="connsiteY46" fmla="*/ 1510527 h 2142386"/>
              <a:gd name="connsiteX47" fmla="*/ 3992552 w 12573524"/>
              <a:gd name="connsiteY47" fmla="*/ 870538 h 2142386"/>
              <a:gd name="connsiteX48" fmla="*/ 3315577 w 12573524"/>
              <a:gd name="connsiteY48" fmla="*/ 1675392 h 2142386"/>
              <a:gd name="connsiteX49" fmla="*/ 2689646 w 12573524"/>
              <a:gd name="connsiteY49" fmla="*/ 1373776 h 2142386"/>
              <a:gd name="connsiteX50" fmla="*/ 2451765 w 12573524"/>
              <a:gd name="connsiteY50" fmla="*/ 2142100 h 2142386"/>
              <a:gd name="connsiteX51" fmla="*/ 2401496 w 12573524"/>
              <a:gd name="connsiteY51" fmla="*/ 806530 h 2142386"/>
              <a:gd name="connsiteX52" fmla="*/ 2081456 w 12573524"/>
              <a:gd name="connsiteY52" fmla="*/ 1373458 h 2142386"/>
              <a:gd name="connsiteX53" fmla="*/ 1642544 w 12573524"/>
              <a:gd name="connsiteY53" fmla="*/ 989410 h 2142386"/>
              <a:gd name="connsiteX54" fmla="*/ 1322504 w 12573524"/>
              <a:gd name="connsiteY54" fmla="*/ 1190578 h 2142386"/>
              <a:gd name="connsiteX55" fmla="*/ 1121336 w 12573524"/>
              <a:gd name="connsiteY55" fmla="*/ 907114 h 2142386"/>
              <a:gd name="connsiteX56" fmla="*/ 911024 w 12573524"/>
              <a:gd name="connsiteY56" fmla="*/ 404194 h 2142386"/>
              <a:gd name="connsiteX57" fmla="*/ 106352 w 12573524"/>
              <a:gd name="connsiteY57" fmla="*/ 971122 h 2142386"/>
              <a:gd name="connsiteX58" fmla="*/ 88064 w 12573524"/>
              <a:gd name="connsiteY58" fmla="*/ 769954 h 2142386"/>
              <a:gd name="connsiteX59" fmla="*/ 810440 w 12573524"/>
              <a:gd name="connsiteY59" fmla="*/ 331042 h 2142386"/>
              <a:gd name="connsiteX0" fmla="*/ 810440 w 12573524"/>
              <a:gd name="connsiteY0" fmla="*/ 331042 h 2149091"/>
              <a:gd name="connsiteX1" fmla="*/ 1066472 w 12573524"/>
              <a:gd name="connsiteY1" fmla="*/ 449914 h 2149091"/>
              <a:gd name="connsiteX2" fmla="*/ 1285928 w 12573524"/>
              <a:gd name="connsiteY2" fmla="*/ 1117426 h 2149091"/>
              <a:gd name="connsiteX3" fmla="*/ 1633400 w 12573524"/>
              <a:gd name="connsiteY3" fmla="*/ 961978 h 2149091"/>
              <a:gd name="connsiteX4" fmla="*/ 2063168 w 12573524"/>
              <a:gd name="connsiteY4" fmla="*/ 1282018 h 2149091"/>
              <a:gd name="connsiteX5" fmla="*/ 2410640 w 12573524"/>
              <a:gd name="connsiteY5" fmla="*/ 541354 h 2149091"/>
              <a:gd name="connsiteX6" fmla="*/ 2451993 w 12573524"/>
              <a:gd name="connsiteY6" fmla="*/ 2073451 h 2149091"/>
              <a:gd name="connsiteX7" fmla="*/ 2666672 w 12573524"/>
              <a:gd name="connsiteY7" fmla="*/ 1327738 h 2149091"/>
              <a:gd name="connsiteX8" fmla="*/ 3297608 w 12573524"/>
              <a:gd name="connsiteY8" fmla="*/ 1638634 h 2149091"/>
              <a:gd name="connsiteX9" fmla="*/ 4051237 w 12573524"/>
              <a:gd name="connsiteY9" fmla="*/ 833508 h 2149091"/>
              <a:gd name="connsiteX10" fmla="*/ 4961816 w 12573524"/>
              <a:gd name="connsiteY10" fmla="*/ 1483186 h 2149091"/>
              <a:gd name="connsiteX11" fmla="*/ 5857973 w 12573524"/>
              <a:gd name="connsiteY11" fmla="*/ 116089 h 2149091"/>
              <a:gd name="connsiteX12" fmla="*/ 5862614 w 12573524"/>
              <a:gd name="connsiteY12" fmla="*/ 1158597 h 2149091"/>
              <a:gd name="connsiteX13" fmla="*/ 6521072 w 12573524"/>
              <a:gd name="connsiteY13" fmla="*/ 664684 h 2149091"/>
              <a:gd name="connsiteX14" fmla="*/ 6932325 w 12573524"/>
              <a:gd name="connsiteY14" fmla="*/ 865761 h 2149091"/>
              <a:gd name="connsiteX15" fmla="*/ 6777059 w 12573524"/>
              <a:gd name="connsiteY15" fmla="*/ 1185938 h 2149091"/>
              <a:gd name="connsiteX16" fmla="*/ 7622857 w 12573524"/>
              <a:gd name="connsiteY16" fmla="*/ 1217828 h 2149091"/>
              <a:gd name="connsiteX17" fmla="*/ 8180504 w 12573524"/>
              <a:gd name="connsiteY17" fmla="*/ 120730 h 2149091"/>
              <a:gd name="connsiteX18" fmla="*/ 8516691 w 12573524"/>
              <a:gd name="connsiteY18" fmla="*/ 681148 h 2149091"/>
              <a:gd name="connsiteX19" fmla="*/ 8938384 w 12573524"/>
              <a:gd name="connsiteY19" fmla="*/ 173006 h 2149091"/>
              <a:gd name="connsiteX20" fmla="*/ 9263728 w 12573524"/>
              <a:gd name="connsiteY20" fmla="*/ 306289 h 2149091"/>
              <a:gd name="connsiteX21" fmla="*/ 9815272 w 12573524"/>
              <a:gd name="connsiteY21" fmla="*/ 28218 h 2149091"/>
              <a:gd name="connsiteX22" fmla="*/ 10574626 w 12573524"/>
              <a:gd name="connsiteY22" fmla="*/ 1038562 h 2149091"/>
              <a:gd name="connsiteX23" fmla="*/ 10699699 w 12573524"/>
              <a:gd name="connsiteY23" fmla="*/ 638146 h 2149091"/>
              <a:gd name="connsiteX24" fmla="*/ 10933025 w 12573524"/>
              <a:gd name="connsiteY24" fmla="*/ 551968 h 2149091"/>
              <a:gd name="connsiteX25" fmla="*/ 11483096 w 12573524"/>
              <a:gd name="connsiteY25" fmla="*/ 643990 h 2149091"/>
              <a:gd name="connsiteX26" fmla="*/ 12047927 w 12573524"/>
              <a:gd name="connsiteY26" fmla="*/ 52753 h 2149091"/>
              <a:gd name="connsiteX27" fmla="*/ 12569624 w 12573524"/>
              <a:gd name="connsiteY27" fmla="*/ 641938 h 2149091"/>
              <a:gd name="connsiteX28" fmla="*/ 12272599 w 12573524"/>
              <a:gd name="connsiteY28" fmla="*/ 284474 h 2149091"/>
              <a:gd name="connsiteX29" fmla="*/ 11988912 w 12573524"/>
              <a:gd name="connsiteY29" fmla="*/ 116362 h 2149091"/>
              <a:gd name="connsiteX30" fmla="*/ 11473063 w 12573524"/>
              <a:gd name="connsiteY30" fmla="*/ 691717 h 2149091"/>
              <a:gd name="connsiteX31" fmla="*/ 10786544 w 12573524"/>
              <a:gd name="connsiteY31" fmla="*/ 587074 h 2149091"/>
              <a:gd name="connsiteX32" fmla="*/ 10584930 w 12573524"/>
              <a:gd name="connsiteY32" fmla="*/ 1073268 h 2149091"/>
              <a:gd name="connsiteX33" fmla="*/ 9793416 w 12573524"/>
              <a:gd name="connsiteY33" fmla="*/ 47578 h 2149091"/>
              <a:gd name="connsiteX34" fmla="*/ 9226169 w 12573524"/>
              <a:gd name="connsiteY34" fmla="*/ 357140 h 2149091"/>
              <a:gd name="connsiteX35" fmla="*/ 8941552 w 12573524"/>
              <a:gd name="connsiteY35" fmla="*/ 198968 h 2149091"/>
              <a:gd name="connsiteX36" fmla="*/ 8509907 w 12573524"/>
              <a:gd name="connsiteY36" fmla="*/ 722501 h 2149091"/>
              <a:gd name="connsiteX37" fmla="*/ 8194288 w 12573524"/>
              <a:gd name="connsiteY37" fmla="*/ 157306 h 2149091"/>
              <a:gd name="connsiteX38" fmla="*/ 7732858 w 12573524"/>
              <a:gd name="connsiteY38" fmla="*/ 1144585 h 2149091"/>
              <a:gd name="connsiteX39" fmla="*/ 7330294 w 12573524"/>
              <a:gd name="connsiteY39" fmla="*/ 1327647 h 2149091"/>
              <a:gd name="connsiteX40" fmla="*/ 6717464 w 12573524"/>
              <a:gd name="connsiteY40" fmla="*/ 1181434 h 2149091"/>
              <a:gd name="connsiteX41" fmla="*/ 6891200 w 12573524"/>
              <a:gd name="connsiteY41" fmla="*/ 879682 h 2149091"/>
              <a:gd name="connsiteX42" fmla="*/ 6598410 w 12573524"/>
              <a:gd name="connsiteY42" fmla="*/ 687613 h 2149091"/>
              <a:gd name="connsiteX43" fmla="*/ 6232968 w 12573524"/>
              <a:gd name="connsiteY43" fmla="*/ 957383 h 2149091"/>
              <a:gd name="connsiteX44" fmla="*/ 5830406 w 12573524"/>
              <a:gd name="connsiteY44" fmla="*/ 1181615 h 2149091"/>
              <a:gd name="connsiteX45" fmla="*/ 5848784 w 12573524"/>
              <a:gd name="connsiteY45" fmla="*/ 157306 h 2149091"/>
              <a:gd name="connsiteX46" fmla="*/ 4975873 w 12573524"/>
              <a:gd name="connsiteY46" fmla="*/ 1510527 h 2149091"/>
              <a:gd name="connsiteX47" fmla="*/ 3992552 w 12573524"/>
              <a:gd name="connsiteY47" fmla="*/ 870538 h 2149091"/>
              <a:gd name="connsiteX48" fmla="*/ 3315577 w 12573524"/>
              <a:gd name="connsiteY48" fmla="*/ 1675392 h 2149091"/>
              <a:gd name="connsiteX49" fmla="*/ 2689646 w 12573524"/>
              <a:gd name="connsiteY49" fmla="*/ 1360128 h 2149091"/>
              <a:gd name="connsiteX50" fmla="*/ 2451765 w 12573524"/>
              <a:gd name="connsiteY50" fmla="*/ 2142100 h 2149091"/>
              <a:gd name="connsiteX51" fmla="*/ 2401496 w 12573524"/>
              <a:gd name="connsiteY51" fmla="*/ 806530 h 2149091"/>
              <a:gd name="connsiteX52" fmla="*/ 2081456 w 12573524"/>
              <a:gd name="connsiteY52" fmla="*/ 1373458 h 2149091"/>
              <a:gd name="connsiteX53" fmla="*/ 1642544 w 12573524"/>
              <a:gd name="connsiteY53" fmla="*/ 989410 h 2149091"/>
              <a:gd name="connsiteX54" fmla="*/ 1322504 w 12573524"/>
              <a:gd name="connsiteY54" fmla="*/ 1190578 h 2149091"/>
              <a:gd name="connsiteX55" fmla="*/ 1121336 w 12573524"/>
              <a:gd name="connsiteY55" fmla="*/ 907114 h 2149091"/>
              <a:gd name="connsiteX56" fmla="*/ 911024 w 12573524"/>
              <a:gd name="connsiteY56" fmla="*/ 404194 h 2149091"/>
              <a:gd name="connsiteX57" fmla="*/ 106352 w 12573524"/>
              <a:gd name="connsiteY57" fmla="*/ 971122 h 2149091"/>
              <a:gd name="connsiteX58" fmla="*/ 88064 w 12573524"/>
              <a:gd name="connsiteY58" fmla="*/ 769954 h 2149091"/>
              <a:gd name="connsiteX59" fmla="*/ 810440 w 12573524"/>
              <a:gd name="connsiteY59" fmla="*/ 331042 h 2149091"/>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1204"/>
              <a:gd name="connsiteX1" fmla="*/ 1066472 w 12573524"/>
              <a:gd name="connsiteY1" fmla="*/ 449914 h 2151204"/>
              <a:gd name="connsiteX2" fmla="*/ 1285928 w 12573524"/>
              <a:gd name="connsiteY2" fmla="*/ 1117426 h 2151204"/>
              <a:gd name="connsiteX3" fmla="*/ 1633400 w 12573524"/>
              <a:gd name="connsiteY3" fmla="*/ 961978 h 2151204"/>
              <a:gd name="connsiteX4" fmla="*/ 2063168 w 12573524"/>
              <a:gd name="connsiteY4" fmla="*/ 1282018 h 2151204"/>
              <a:gd name="connsiteX5" fmla="*/ 2410640 w 12573524"/>
              <a:gd name="connsiteY5" fmla="*/ 541354 h 2151204"/>
              <a:gd name="connsiteX6" fmla="*/ 2451993 w 12573524"/>
              <a:gd name="connsiteY6" fmla="*/ 2073451 h 2151204"/>
              <a:gd name="connsiteX7" fmla="*/ 2666672 w 12573524"/>
              <a:gd name="connsiteY7" fmla="*/ 1327738 h 2151204"/>
              <a:gd name="connsiteX8" fmla="*/ 3297608 w 12573524"/>
              <a:gd name="connsiteY8" fmla="*/ 1638634 h 2151204"/>
              <a:gd name="connsiteX9" fmla="*/ 4051237 w 12573524"/>
              <a:gd name="connsiteY9" fmla="*/ 833508 h 2151204"/>
              <a:gd name="connsiteX10" fmla="*/ 4961816 w 12573524"/>
              <a:gd name="connsiteY10" fmla="*/ 1483186 h 2151204"/>
              <a:gd name="connsiteX11" fmla="*/ 5857973 w 12573524"/>
              <a:gd name="connsiteY11" fmla="*/ 116089 h 2151204"/>
              <a:gd name="connsiteX12" fmla="*/ 5862614 w 12573524"/>
              <a:gd name="connsiteY12" fmla="*/ 1158597 h 2151204"/>
              <a:gd name="connsiteX13" fmla="*/ 6521072 w 12573524"/>
              <a:gd name="connsiteY13" fmla="*/ 664684 h 2151204"/>
              <a:gd name="connsiteX14" fmla="*/ 6932325 w 12573524"/>
              <a:gd name="connsiteY14" fmla="*/ 865761 h 2151204"/>
              <a:gd name="connsiteX15" fmla="*/ 6777059 w 12573524"/>
              <a:gd name="connsiteY15" fmla="*/ 1185938 h 2151204"/>
              <a:gd name="connsiteX16" fmla="*/ 7622857 w 12573524"/>
              <a:gd name="connsiteY16" fmla="*/ 1217828 h 2151204"/>
              <a:gd name="connsiteX17" fmla="*/ 8180504 w 12573524"/>
              <a:gd name="connsiteY17" fmla="*/ 120730 h 2151204"/>
              <a:gd name="connsiteX18" fmla="*/ 8516691 w 12573524"/>
              <a:gd name="connsiteY18" fmla="*/ 681148 h 2151204"/>
              <a:gd name="connsiteX19" fmla="*/ 8938384 w 12573524"/>
              <a:gd name="connsiteY19" fmla="*/ 173006 h 2151204"/>
              <a:gd name="connsiteX20" fmla="*/ 9263728 w 12573524"/>
              <a:gd name="connsiteY20" fmla="*/ 306289 h 2151204"/>
              <a:gd name="connsiteX21" fmla="*/ 9815272 w 12573524"/>
              <a:gd name="connsiteY21" fmla="*/ 28218 h 2151204"/>
              <a:gd name="connsiteX22" fmla="*/ 10574626 w 12573524"/>
              <a:gd name="connsiteY22" fmla="*/ 1038562 h 2151204"/>
              <a:gd name="connsiteX23" fmla="*/ 10699699 w 12573524"/>
              <a:gd name="connsiteY23" fmla="*/ 638146 h 2151204"/>
              <a:gd name="connsiteX24" fmla="*/ 10933025 w 12573524"/>
              <a:gd name="connsiteY24" fmla="*/ 551968 h 2151204"/>
              <a:gd name="connsiteX25" fmla="*/ 11483096 w 12573524"/>
              <a:gd name="connsiteY25" fmla="*/ 643990 h 2151204"/>
              <a:gd name="connsiteX26" fmla="*/ 12047927 w 12573524"/>
              <a:gd name="connsiteY26" fmla="*/ 52753 h 2151204"/>
              <a:gd name="connsiteX27" fmla="*/ 12569624 w 12573524"/>
              <a:gd name="connsiteY27" fmla="*/ 641938 h 2151204"/>
              <a:gd name="connsiteX28" fmla="*/ 12272599 w 12573524"/>
              <a:gd name="connsiteY28" fmla="*/ 284474 h 2151204"/>
              <a:gd name="connsiteX29" fmla="*/ 11988912 w 12573524"/>
              <a:gd name="connsiteY29" fmla="*/ 116362 h 2151204"/>
              <a:gd name="connsiteX30" fmla="*/ 11473063 w 12573524"/>
              <a:gd name="connsiteY30" fmla="*/ 691717 h 2151204"/>
              <a:gd name="connsiteX31" fmla="*/ 10786544 w 12573524"/>
              <a:gd name="connsiteY31" fmla="*/ 587074 h 2151204"/>
              <a:gd name="connsiteX32" fmla="*/ 10584930 w 12573524"/>
              <a:gd name="connsiteY32" fmla="*/ 1073268 h 2151204"/>
              <a:gd name="connsiteX33" fmla="*/ 9793416 w 12573524"/>
              <a:gd name="connsiteY33" fmla="*/ 47578 h 2151204"/>
              <a:gd name="connsiteX34" fmla="*/ 9226169 w 12573524"/>
              <a:gd name="connsiteY34" fmla="*/ 357140 h 2151204"/>
              <a:gd name="connsiteX35" fmla="*/ 8941552 w 12573524"/>
              <a:gd name="connsiteY35" fmla="*/ 198968 h 2151204"/>
              <a:gd name="connsiteX36" fmla="*/ 8509907 w 12573524"/>
              <a:gd name="connsiteY36" fmla="*/ 722501 h 2151204"/>
              <a:gd name="connsiteX37" fmla="*/ 8194288 w 12573524"/>
              <a:gd name="connsiteY37" fmla="*/ 157306 h 2151204"/>
              <a:gd name="connsiteX38" fmla="*/ 7732858 w 12573524"/>
              <a:gd name="connsiteY38" fmla="*/ 1144585 h 2151204"/>
              <a:gd name="connsiteX39" fmla="*/ 7330294 w 12573524"/>
              <a:gd name="connsiteY39" fmla="*/ 1327647 h 2151204"/>
              <a:gd name="connsiteX40" fmla="*/ 6717464 w 12573524"/>
              <a:gd name="connsiteY40" fmla="*/ 1181434 h 2151204"/>
              <a:gd name="connsiteX41" fmla="*/ 6891200 w 12573524"/>
              <a:gd name="connsiteY41" fmla="*/ 879682 h 2151204"/>
              <a:gd name="connsiteX42" fmla="*/ 6598410 w 12573524"/>
              <a:gd name="connsiteY42" fmla="*/ 687613 h 2151204"/>
              <a:gd name="connsiteX43" fmla="*/ 6232968 w 12573524"/>
              <a:gd name="connsiteY43" fmla="*/ 957383 h 2151204"/>
              <a:gd name="connsiteX44" fmla="*/ 5830406 w 12573524"/>
              <a:gd name="connsiteY44" fmla="*/ 1181615 h 2151204"/>
              <a:gd name="connsiteX45" fmla="*/ 5848784 w 12573524"/>
              <a:gd name="connsiteY45" fmla="*/ 157306 h 2151204"/>
              <a:gd name="connsiteX46" fmla="*/ 4975873 w 12573524"/>
              <a:gd name="connsiteY46" fmla="*/ 1510527 h 2151204"/>
              <a:gd name="connsiteX47" fmla="*/ 3992552 w 12573524"/>
              <a:gd name="connsiteY47" fmla="*/ 870538 h 2151204"/>
              <a:gd name="connsiteX48" fmla="*/ 3315577 w 12573524"/>
              <a:gd name="connsiteY48" fmla="*/ 1675392 h 2151204"/>
              <a:gd name="connsiteX49" fmla="*/ 2689646 w 12573524"/>
              <a:gd name="connsiteY49" fmla="*/ 1360128 h 2151204"/>
              <a:gd name="connsiteX50" fmla="*/ 2451765 w 12573524"/>
              <a:gd name="connsiteY50" fmla="*/ 2142100 h 2151204"/>
              <a:gd name="connsiteX51" fmla="*/ 2396947 w 12573524"/>
              <a:gd name="connsiteY51" fmla="*/ 610912 h 2151204"/>
              <a:gd name="connsiteX52" fmla="*/ 2081456 w 12573524"/>
              <a:gd name="connsiteY52" fmla="*/ 1373458 h 2151204"/>
              <a:gd name="connsiteX53" fmla="*/ 1642544 w 12573524"/>
              <a:gd name="connsiteY53" fmla="*/ 989410 h 2151204"/>
              <a:gd name="connsiteX54" fmla="*/ 1322504 w 12573524"/>
              <a:gd name="connsiteY54" fmla="*/ 1190578 h 2151204"/>
              <a:gd name="connsiteX55" fmla="*/ 1121336 w 12573524"/>
              <a:gd name="connsiteY55" fmla="*/ 907114 h 2151204"/>
              <a:gd name="connsiteX56" fmla="*/ 911024 w 12573524"/>
              <a:gd name="connsiteY56" fmla="*/ 404194 h 2151204"/>
              <a:gd name="connsiteX57" fmla="*/ 106352 w 12573524"/>
              <a:gd name="connsiteY57" fmla="*/ 971122 h 2151204"/>
              <a:gd name="connsiteX58" fmla="*/ 88064 w 12573524"/>
              <a:gd name="connsiteY58" fmla="*/ 769954 h 2151204"/>
              <a:gd name="connsiteX59" fmla="*/ 810440 w 12573524"/>
              <a:gd name="connsiteY59" fmla="*/ 331042 h 2151204"/>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73458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791084 w 12572365"/>
              <a:gd name="connsiteY0" fmla="*/ 417478 h 2143445"/>
              <a:gd name="connsiteX1" fmla="*/ 1065313 w 12572365"/>
              <a:gd name="connsiteY1" fmla="*/ 449914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86534 w 12567815"/>
              <a:gd name="connsiteY0" fmla="*/ 417478 h 2143445"/>
              <a:gd name="connsiteX1" fmla="*/ 1065312 w 12567815"/>
              <a:gd name="connsiteY1" fmla="*/ 427167 h 2143445"/>
              <a:gd name="connsiteX2" fmla="*/ 1266571 w 12567815"/>
              <a:gd name="connsiteY2" fmla="*/ 1131074 h 2143445"/>
              <a:gd name="connsiteX3" fmla="*/ 1627691 w 12567815"/>
              <a:gd name="connsiteY3" fmla="*/ 961978 h 2143445"/>
              <a:gd name="connsiteX4" fmla="*/ 2057459 w 12567815"/>
              <a:gd name="connsiteY4" fmla="*/ 1282018 h 2143445"/>
              <a:gd name="connsiteX5" fmla="*/ 2404931 w 12567815"/>
              <a:gd name="connsiteY5" fmla="*/ 541354 h 2143445"/>
              <a:gd name="connsiteX6" fmla="*/ 2446284 w 12567815"/>
              <a:gd name="connsiteY6" fmla="*/ 2073451 h 2143445"/>
              <a:gd name="connsiteX7" fmla="*/ 2660963 w 12567815"/>
              <a:gd name="connsiteY7" fmla="*/ 1327738 h 2143445"/>
              <a:gd name="connsiteX8" fmla="*/ 3291899 w 12567815"/>
              <a:gd name="connsiteY8" fmla="*/ 1638634 h 2143445"/>
              <a:gd name="connsiteX9" fmla="*/ 4045528 w 12567815"/>
              <a:gd name="connsiteY9" fmla="*/ 833508 h 2143445"/>
              <a:gd name="connsiteX10" fmla="*/ 4956107 w 12567815"/>
              <a:gd name="connsiteY10" fmla="*/ 1483186 h 2143445"/>
              <a:gd name="connsiteX11" fmla="*/ 5852264 w 12567815"/>
              <a:gd name="connsiteY11" fmla="*/ 116089 h 2143445"/>
              <a:gd name="connsiteX12" fmla="*/ 5856905 w 12567815"/>
              <a:gd name="connsiteY12" fmla="*/ 1158597 h 2143445"/>
              <a:gd name="connsiteX13" fmla="*/ 6515363 w 12567815"/>
              <a:gd name="connsiteY13" fmla="*/ 664684 h 2143445"/>
              <a:gd name="connsiteX14" fmla="*/ 6926616 w 12567815"/>
              <a:gd name="connsiteY14" fmla="*/ 865761 h 2143445"/>
              <a:gd name="connsiteX15" fmla="*/ 6771350 w 12567815"/>
              <a:gd name="connsiteY15" fmla="*/ 1185938 h 2143445"/>
              <a:gd name="connsiteX16" fmla="*/ 7617148 w 12567815"/>
              <a:gd name="connsiteY16" fmla="*/ 1217828 h 2143445"/>
              <a:gd name="connsiteX17" fmla="*/ 8174795 w 12567815"/>
              <a:gd name="connsiteY17" fmla="*/ 120730 h 2143445"/>
              <a:gd name="connsiteX18" fmla="*/ 8510982 w 12567815"/>
              <a:gd name="connsiteY18" fmla="*/ 681148 h 2143445"/>
              <a:gd name="connsiteX19" fmla="*/ 8932675 w 12567815"/>
              <a:gd name="connsiteY19" fmla="*/ 173006 h 2143445"/>
              <a:gd name="connsiteX20" fmla="*/ 9258019 w 12567815"/>
              <a:gd name="connsiteY20" fmla="*/ 306289 h 2143445"/>
              <a:gd name="connsiteX21" fmla="*/ 9809563 w 12567815"/>
              <a:gd name="connsiteY21" fmla="*/ 28218 h 2143445"/>
              <a:gd name="connsiteX22" fmla="*/ 10568917 w 12567815"/>
              <a:gd name="connsiteY22" fmla="*/ 1038562 h 2143445"/>
              <a:gd name="connsiteX23" fmla="*/ 10693990 w 12567815"/>
              <a:gd name="connsiteY23" fmla="*/ 638146 h 2143445"/>
              <a:gd name="connsiteX24" fmla="*/ 10927316 w 12567815"/>
              <a:gd name="connsiteY24" fmla="*/ 551968 h 2143445"/>
              <a:gd name="connsiteX25" fmla="*/ 11477387 w 12567815"/>
              <a:gd name="connsiteY25" fmla="*/ 643990 h 2143445"/>
              <a:gd name="connsiteX26" fmla="*/ 12042218 w 12567815"/>
              <a:gd name="connsiteY26" fmla="*/ 52753 h 2143445"/>
              <a:gd name="connsiteX27" fmla="*/ 12563915 w 12567815"/>
              <a:gd name="connsiteY27" fmla="*/ 641938 h 2143445"/>
              <a:gd name="connsiteX28" fmla="*/ 12266890 w 12567815"/>
              <a:gd name="connsiteY28" fmla="*/ 284474 h 2143445"/>
              <a:gd name="connsiteX29" fmla="*/ 11983203 w 12567815"/>
              <a:gd name="connsiteY29" fmla="*/ 116362 h 2143445"/>
              <a:gd name="connsiteX30" fmla="*/ 11467354 w 12567815"/>
              <a:gd name="connsiteY30" fmla="*/ 691717 h 2143445"/>
              <a:gd name="connsiteX31" fmla="*/ 10780835 w 12567815"/>
              <a:gd name="connsiteY31" fmla="*/ 587074 h 2143445"/>
              <a:gd name="connsiteX32" fmla="*/ 10579221 w 12567815"/>
              <a:gd name="connsiteY32" fmla="*/ 1073268 h 2143445"/>
              <a:gd name="connsiteX33" fmla="*/ 9787707 w 12567815"/>
              <a:gd name="connsiteY33" fmla="*/ 47578 h 2143445"/>
              <a:gd name="connsiteX34" fmla="*/ 9220460 w 12567815"/>
              <a:gd name="connsiteY34" fmla="*/ 357140 h 2143445"/>
              <a:gd name="connsiteX35" fmla="*/ 8935843 w 12567815"/>
              <a:gd name="connsiteY35" fmla="*/ 198968 h 2143445"/>
              <a:gd name="connsiteX36" fmla="*/ 8504198 w 12567815"/>
              <a:gd name="connsiteY36" fmla="*/ 722501 h 2143445"/>
              <a:gd name="connsiteX37" fmla="*/ 8188579 w 12567815"/>
              <a:gd name="connsiteY37" fmla="*/ 157306 h 2143445"/>
              <a:gd name="connsiteX38" fmla="*/ 7727149 w 12567815"/>
              <a:gd name="connsiteY38" fmla="*/ 1144585 h 2143445"/>
              <a:gd name="connsiteX39" fmla="*/ 7324585 w 12567815"/>
              <a:gd name="connsiteY39" fmla="*/ 1327647 h 2143445"/>
              <a:gd name="connsiteX40" fmla="*/ 6711755 w 12567815"/>
              <a:gd name="connsiteY40" fmla="*/ 1181434 h 2143445"/>
              <a:gd name="connsiteX41" fmla="*/ 6885491 w 12567815"/>
              <a:gd name="connsiteY41" fmla="*/ 879682 h 2143445"/>
              <a:gd name="connsiteX42" fmla="*/ 6592701 w 12567815"/>
              <a:gd name="connsiteY42" fmla="*/ 687613 h 2143445"/>
              <a:gd name="connsiteX43" fmla="*/ 6227259 w 12567815"/>
              <a:gd name="connsiteY43" fmla="*/ 957383 h 2143445"/>
              <a:gd name="connsiteX44" fmla="*/ 5824697 w 12567815"/>
              <a:gd name="connsiteY44" fmla="*/ 1181615 h 2143445"/>
              <a:gd name="connsiteX45" fmla="*/ 5843075 w 12567815"/>
              <a:gd name="connsiteY45" fmla="*/ 157306 h 2143445"/>
              <a:gd name="connsiteX46" fmla="*/ 4970164 w 12567815"/>
              <a:gd name="connsiteY46" fmla="*/ 1510527 h 2143445"/>
              <a:gd name="connsiteX47" fmla="*/ 3986843 w 12567815"/>
              <a:gd name="connsiteY47" fmla="*/ 870538 h 2143445"/>
              <a:gd name="connsiteX48" fmla="*/ 3309868 w 12567815"/>
              <a:gd name="connsiteY48" fmla="*/ 1675392 h 2143445"/>
              <a:gd name="connsiteX49" fmla="*/ 2683937 w 12567815"/>
              <a:gd name="connsiteY49" fmla="*/ 1360128 h 2143445"/>
              <a:gd name="connsiteX50" fmla="*/ 2446056 w 12567815"/>
              <a:gd name="connsiteY50" fmla="*/ 2142100 h 2143445"/>
              <a:gd name="connsiteX51" fmla="*/ 2391238 w 12567815"/>
              <a:gd name="connsiteY51" fmla="*/ 610912 h 2143445"/>
              <a:gd name="connsiteX52" fmla="*/ 2075747 w 12567815"/>
              <a:gd name="connsiteY52" fmla="*/ 1327966 h 2143445"/>
              <a:gd name="connsiteX53" fmla="*/ 1618638 w 12567815"/>
              <a:gd name="connsiteY53" fmla="*/ 998509 h 2143445"/>
              <a:gd name="connsiteX54" fmla="*/ 1266753 w 12567815"/>
              <a:gd name="connsiteY54" fmla="*/ 1172381 h 2143445"/>
              <a:gd name="connsiteX55" fmla="*/ 1097430 w 12567815"/>
              <a:gd name="connsiteY55" fmla="*/ 775186 h 2143445"/>
              <a:gd name="connsiteX56" fmla="*/ 905315 w 12567815"/>
              <a:gd name="connsiteY56" fmla="*/ 404194 h 2143445"/>
              <a:gd name="connsiteX57" fmla="*/ 100643 w 12567815"/>
              <a:gd name="connsiteY57" fmla="*/ 971122 h 2143445"/>
              <a:gd name="connsiteX58" fmla="*/ 91453 w 12567815"/>
              <a:gd name="connsiteY58" fmla="*/ 942826 h 2143445"/>
              <a:gd name="connsiteX59" fmla="*/ 786534 w 12567815"/>
              <a:gd name="connsiteY59" fmla="*/ 417478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7029 w 12562865"/>
              <a:gd name="connsiteY55" fmla="*/ 743341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2865" h="2143445">
                <a:moveTo>
                  <a:pt x="699697" y="472069"/>
                </a:moveTo>
                <a:cubicBezTo>
                  <a:pt x="862007" y="358831"/>
                  <a:pt x="980356" y="308234"/>
                  <a:pt x="1060362" y="427167"/>
                </a:cubicBezTo>
                <a:cubicBezTo>
                  <a:pt x="1122171" y="596142"/>
                  <a:pt x="1171682" y="1082124"/>
                  <a:pt x="1261621" y="1131074"/>
                </a:cubicBezTo>
                <a:cubicBezTo>
                  <a:pt x="1392503" y="1125433"/>
                  <a:pt x="1493201" y="934546"/>
                  <a:pt x="1622741" y="961978"/>
                </a:cubicBezTo>
                <a:cubicBezTo>
                  <a:pt x="1802323" y="1012156"/>
                  <a:pt x="1900223" y="1302081"/>
                  <a:pt x="2052509" y="1282018"/>
                </a:cubicBezTo>
                <a:cubicBezTo>
                  <a:pt x="2182049" y="1211914"/>
                  <a:pt x="2328353" y="393526"/>
                  <a:pt x="2399981" y="541354"/>
                </a:cubicBezTo>
                <a:cubicBezTo>
                  <a:pt x="2471609" y="689182"/>
                  <a:pt x="2389564" y="1924190"/>
                  <a:pt x="2441334" y="2073451"/>
                </a:cubicBezTo>
                <a:cubicBezTo>
                  <a:pt x="2465808" y="2213613"/>
                  <a:pt x="2451388" y="1413855"/>
                  <a:pt x="2656013" y="1327738"/>
                </a:cubicBezTo>
                <a:cubicBezTo>
                  <a:pt x="2860638" y="1241621"/>
                  <a:pt x="3056188" y="1721006"/>
                  <a:pt x="3286949" y="1638634"/>
                </a:cubicBezTo>
                <a:cubicBezTo>
                  <a:pt x="3517710" y="1556262"/>
                  <a:pt x="3702955" y="778440"/>
                  <a:pt x="4040578" y="833508"/>
                </a:cubicBezTo>
                <a:cubicBezTo>
                  <a:pt x="4378201" y="924970"/>
                  <a:pt x="4650034" y="1602756"/>
                  <a:pt x="4951157" y="1483186"/>
                </a:cubicBezTo>
                <a:cubicBezTo>
                  <a:pt x="5252280" y="1363616"/>
                  <a:pt x="5674435" y="124694"/>
                  <a:pt x="5847314" y="116089"/>
                </a:cubicBezTo>
                <a:cubicBezTo>
                  <a:pt x="6020193" y="107484"/>
                  <a:pt x="5741439" y="1067165"/>
                  <a:pt x="5851955" y="1158597"/>
                </a:cubicBezTo>
                <a:cubicBezTo>
                  <a:pt x="5962472" y="1250030"/>
                  <a:pt x="6332128" y="713490"/>
                  <a:pt x="6510413" y="664684"/>
                </a:cubicBezTo>
                <a:cubicBezTo>
                  <a:pt x="6688698" y="615878"/>
                  <a:pt x="6892650" y="769787"/>
                  <a:pt x="6921666" y="865761"/>
                </a:cubicBezTo>
                <a:cubicBezTo>
                  <a:pt x="6950682" y="961735"/>
                  <a:pt x="6651311" y="1127260"/>
                  <a:pt x="6766400" y="1185938"/>
                </a:cubicBezTo>
                <a:cubicBezTo>
                  <a:pt x="6881489" y="1244616"/>
                  <a:pt x="7378291" y="1395363"/>
                  <a:pt x="7612198" y="1217828"/>
                </a:cubicBezTo>
                <a:cubicBezTo>
                  <a:pt x="7846106" y="1040293"/>
                  <a:pt x="8020873" y="210177"/>
                  <a:pt x="8169845" y="120730"/>
                </a:cubicBezTo>
                <a:cubicBezTo>
                  <a:pt x="8318817" y="31283"/>
                  <a:pt x="8379719" y="672435"/>
                  <a:pt x="8506032" y="681148"/>
                </a:cubicBezTo>
                <a:cubicBezTo>
                  <a:pt x="8632345" y="689861"/>
                  <a:pt x="8803219" y="235482"/>
                  <a:pt x="8927725" y="173006"/>
                </a:cubicBezTo>
                <a:cubicBezTo>
                  <a:pt x="9052231" y="110530"/>
                  <a:pt x="9116019" y="398659"/>
                  <a:pt x="9253069" y="306289"/>
                </a:cubicBezTo>
                <a:cubicBezTo>
                  <a:pt x="9390119" y="213919"/>
                  <a:pt x="9586130" y="-93827"/>
                  <a:pt x="9804613" y="28218"/>
                </a:cubicBezTo>
                <a:cubicBezTo>
                  <a:pt x="10023096" y="150263"/>
                  <a:pt x="10416563" y="936907"/>
                  <a:pt x="10563967" y="1038562"/>
                </a:cubicBezTo>
                <a:cubicBezTo>
                  <a:pt x="10711371" y="1140217"/>
                  <a:pt x="10638406" y="751090"/>
                  <a:pt x="10689040" y="638146"/>
                </a:cubicBezTo>
                <a:cubicBezTo>
                  <a:pt x="10739674" y="525202"/>
                  <a:pt x="10796349" y="528248"/>
                  <a:pt x="10922366" y="551968"/>
                </a:cubicBezTo>
                <a:cubicBezTo>
                  <a:pt x="11048383" y="575688"/>
                  <a:pt x="11286620" y="727192"/>
                  <a:pt x="11472437" y="643990"/>
                </a:cubicBezTo>
                <a:cubicBezTo>
                  <a:pt x="11658254" y="560788"/>
                  <a:pt x="11856180" y="53095"/>
                  <a:pt x="12037268" y="52753"/>
                </a:cubicBezTo>
                <a:cubicBezTo>
                  <a:pt x="12218356" y="52411"/>
                  <a:pt x="12521520" y="603318"/>
                  <a:pt x="12558965" y="641938"/>
                </a:cubicBezTo>
                <a:cubicBezTo>
                  <a:pt x="12596410" y="680558"/>
                  <a:pt x="12354176" y="394816"/>
                  <a:pt x="12261940" y="284474"/>
                </a:cubicBezTo>
                <a:cubicBezTo>
                  <a:pt x="12169704" y="174132"/>
                  <a:pt x="12111509" y="48488"/>
                  <a:pt x="11978253" y="116362"/>
                </a:cubicBezTo>
                <a:cubicBezTo>
                  <a:pt x="11844997" y="184236"/>
                  <a:pt x="11662799" y="613265"/>
                  <a:pt x="11462404" y="691717"/>
                </a:cubicBezTo>
                <a:cubicBezTo>
                  <a:pt x="11262009" y="770169"/>
                  <a:pt x="10923907" y="523482"/>
                  <a:pt x="10775885" y="587074"/>
                </a:cubicBezTo>
                <a:cubicBezTo>
                  <a:pt x="10627863" y="650666"/>
                  <a:pt x="10775299" y="1177275"/>
                  <a:pt x="10574271" y="1073268"/>
                </a:cubicBezTo>
                <a:cubicBezTo>
                  <a:pt x="10373243" y="969261"/>
                  <a:pt x="10009217" y="166933"/>
                  <a:pt x="9782757" y="47578"/>
                </a:cubicBezTo>
                <a:cubicBezTo>
                  <a:pt x="9556297" y="-71777"/>
                  <a:pt x="9357487" y="331908"/>
                  <a:pt x="9215510" y="357140"/>
                </a:cubicBezTo>
                <a:cubicBezTo>
                  <a:pt x="9073533" y="382372"/>
                  <a:pt x="9050270" y="138075"/>
                  <a:pt x="8930893" y="198968"/>
                </a:cubicBezTo>
                <a:cubicBezTo>
                  <a:pt x="8811516" y="259862"/>
                  <a:pt x="8651088" y="724896"/>
                  <a:pt x="8499248" y="722501"/>
                </a:cubicBezTo>
                <a:cubicBezTo>
                  <a:pt x="8347408" y="720106"/>
                  <a:pt x="8313137" y="86959"/>
                  <a:pt x="8183629" y="157306"/>
                </a:cubicBezTo>
                <a:cubicBezTo>
                  <a:pt x="8054121" y="227653"/>
                  <a:pt x="7866198" y="949528"/>
                  <a:pt x="7722199" y="1144585"/>
                </a:cubicBezTo>
                <a:cubicBezTo>
                  <a:pt x="7578200" y="1339642"/>
                  <a:pt x="7447924" y="1316957"/>
                  <a:pt x="7319635" y="1327647"/>
                </a:cubicBezTo>
                <a:cubicBezTo>
                  <a:pt x="7191346" y="1338337"/>
                  <a:pt x="6779987" y="1256095"/>
                  <a:pt x="6706805" y="1181434"/>
                </a:cubicBezTo>
                <a:cubicBezTo>
                  <a:pt x="6633623" y="1106773"/>
                  <a:pt x="6900383" y="961985"/>
                  <a:pt x="6880541" y="879682"/>
                </a:cubicBezTo>
                <a:cubicBezTo>
                  <a:pt x="6860699" y="797379"/>
                  <a:pt x="6720202" y="697409"/>
                  <a:pt x="6587751" y="687613"/>
                </a:cubicBezTo>
                <a:cubicBezTo>
                  <a:pt x="6455300" y="677817"/>
                  <a:pt x="6341211" y="838655"/>
                  <a:pt x="6222309" y="957383"/>
                </a:cubicBezTo>
                <a:cubicBezTo>
                  <a:pt x="6103407" y="1076111"/>
                  <a:pt x="5933820" y="1264919"/>
                  <a:pt x="5819747" y="1181615"/>
                </a:cubicBezTo>
                <a:cubicBezTo>
                  <a:pt x="5705674" y="1098311"/>
                  <a:pt x="5980547" y="102487"/>
                  <a:pt x="5838125" y="157306"/>
                </a:cubicBezTo>
                <a:cubicBezTo>
                  <a:pt x="5695703" y="212125"/>
                  <a:pt x="5288234" y="1368909"/>
                  <a:pt x="4965214" y="1510527"/>
                </a:cubicBezTo>
                <a:cubicBezTo>
                  <a:pt x="4642194" y="1652145"/>
                  <a:pt x="4258609" y="843061"/>
                  <a:pt x="3981893" y="870538"/>
                </a:cubicBezTo>
                <a:cubicBezTo>
                  <a:pt x="3705177" y="898015"/>
                  <a:pt x="3522069" y="1593794"/>
                  <a:pt x="3304918" y="1675392"/>
                </a:cubicBezTo>
                <a:cubicBezTo>
                  <a:pt x="3087767" y="1756990"/>
                  <a:pt x="2868448" y="1336934"/>
                  <a:pt x="2678987" y="1360128"/>
                </a:cubicBezTo>
                <a:cubicBezTo>
                  <a:pt x="2489526" y="1383322"/>
                  <a:pt x="2517185" y="2180533"/>
                  <a:pt x="2441106" y="2142100"/>
                </a:cubicBezTo>
                <a:cubicBezTo>
                  <a:pt x="2342281" y="2080921"/>
                  <a:pt x="2420710" y="787544"/>
                  <a:pt x="2386288" y="610912"/>
                </a:cubicBezTo>
                <a:cubicBezTo>
                  <a:pt x="2324570" y="475223"/>
                  <a:pt x="2199564" y="1263367"/>
                  <a:pt x="2070797" y="1327966"/>
                </a:cubicBezTo>
                <a:cubicBezTo>
                  <a:pt x="1942030" y="1392565"/>
                  <a:pt x="1748520" y="1024440"/>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9" name="Friform 8">
            <a:extLst>
              <a:ext uri="{FF2B5EF4-FFF2-40B4-BE49-F238E27FC236}">
                <a16:creationId xmlns:a16="http://schemas.microsoft.com/office/drawing/2014/main" id="{C957F762-173C-304E-9447-029843C331DD}"/>
              </a:ext>
            </a:extLst>
          </p:cNvPr>
          <p:cNvSpPr/>
          <p:nvPr userDrawn="1"/>
        </p:nvSpPr>
        <p:spPr>
          <a:xfrm>
            <a:off x="-85300" y="536331"/>
            <a:ext cx="12299134" cy="439828"/>
          </a:xfrm>
          <a:custGeom>
            <a:avLst/>
            <a:gdLst>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65603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662"/>
              <a:gd name="connsiteX1" fmla="*/ 230348 w 12259658"/>
              <a:gd name="connsiteY1" fmla="*/ 350728 h 439662"/>
              <a:gd name="connsiteX2" fmla="*/ 512184 w 12259658"/>
              <a:gd name="connsiteY2" fmla="*/ 338202 h 439662"/>
              <a:gd name="connsiteX3" fmla="*/ 662496 w 12259658"/>
              <a:gd name="connsiteY3" fmla="*/ 275572 h 439662"/>
              <a:gd name="connsiteX4" fmla="*/ 1771050 w 12259658"/>
              <a:gd name="connsiteY4" fmla="*/ 43841 h 439662"/>
              <a:gd name="connsiteX5" fmla="*/ 2516348 w 12259658"/>
              <a:gd name="connsiteY5" fmla="*/ 125260 h 439662"/>
              <a:gd name="connsiteX6" fmla="*/ 2885866 w 12259658"/>
              <a:gd name="connsiteY6" fmla="*/ 350728 h 439662"/>
              <a:gd name="connsiteX7" fmla="*/ 3919264 w 12259658"/>
              <a:gd name="connsiteY7" fmla="*/ 187890 h 439662"/>
              <a:gd name="connsiteX8" fmla="*/ 4752693 w 12259658"/>
              <a:gd name="connsiteY8" fmla="*/ 254620 h 439662"/>
              <a:gd name="connsiteX9" fmla="*/ 5145101 w 12259658"/>
              <a:gd name="connsiteY9" fmla="*/ 319413 h 439662"/>
              <a:gd name="connsiteX10" fmla="*/ 5835746 w 12259658"/>
              <a:gd name="connsiteY10" fmla="*/ 219205 h 439662"/>
              <a:gd name="connsiteX11" fmla="*/ 6449521 w 12259658"/>
              <a:gd name="connsiteY11" fmla="*/ 300624 h 439662"/>
              <a:gd name="connsiteX12" fmla="*/ 7307554 w 12259658"/>
              <a:gd name="connsiteY12" fmla="*/ 0 h 439662"/>
              <a:gd name="connsiteX13" fmla="*/ 8754310 w 12259658"/>
              <a:gd name="connsiteY13" fmla="*/ 300624 h 439662"/>
              <a:gd name="connsiteX14" fmla="*/ 9656184 w 12259658"/>
              <a:gd name="connsiteY14" fmla="*/ 382043 h 439662"/>
              <a:gd name="connsiteX15" fmla="*/ 10720896 w 12259658"/>
              <a:gd name="connsiteY15" fmla="*/ 62630 h 439662"/>
              <a:gd name="connsiteX16" fmla="*/ 11403565 w 12259658"/>
              <a:gd name="connsiteY16" fmla="*/ 162838 h 439662"/>
              <a:gd name="connsiteX17" fmla="*/ 12054918 w 12259658"/>
              <a:gd name="connsiteY17" fmla="*/ 175364 h 439662"/>
              <a:gd name="connsiteX18" fmla="*/ 12236546 w 12259658"/>
              <a:gd name="connsiteY18" fmla="*/ 237994 h 439662"/>
              <a:gd name="connsiteX19" fmla="*/ 12242809 w 12259658"/>
              <a:gd name="connsiteY19" fmla="*/ 275572 h 439662"/>
              <a:gd name="connsiteX20" fmla="*/ 12105022 w 12259658"/>
              <a:gd name="connsiteY20" fmla="*/ 212942 h 439662"/>
              <a:gd name="connsiteX21" fmla="*/ 11403565 w 12259658"/>
              <a:gd name="connsiteY21" fmla="*/ 206679 h 439662"/>
              <a:gd name="connsiteX22" fmla="*/ 10889998 w 12259658"/>
              <a:gd name="connsiteY22" fmla="*/ 93945 h 439662"/>
              <a:gd name="connsiteX23" fmla="*/ 9931757 w 12259658"/>
              <a:gd name="connsiteY23" fmla="*/ 356991 h 439662"/>
              <a:gd name="connsiteX24" fmla="*/ 9230299 w 12259658"/>
              <a:gd name="connsiteY24" fmla="*/ 425885 h 439662"/>
              <a:gd name="connsiteX25" fmla="*/ 7903130 w 12259658"/>
              <a:gd name="connsiteY25" fmla="*/ 118773 h 439662"/>
              <a:gd name="connsiteX26" fmla="*/ 7146879 w 12259658"/>
              <a:gd name="connsiteY26" fmla="*/ 37802 h 439662"/>
              <a:gd name="connsiteX27" fmla="*/ 6456458 w 12259658"/>
              <a:gd name="connsiteY27" fmla="*/ 325900 h 439662"/>
              <a:gd name="connsiteX28" fmla="*/ 5892113 w 12259658"/>
              <a:gd name="connsiteY28" fmla="*/ 250520 h 439662"/>
              <a:gd name="connsiteX29" fmla="*/ 5434688 w 12259658"/>
              <a:gd name="connsiteY29" fmla="*/ 303011 h 439662"/>
              <a:gd name="connsiteX30" fmla="*/ 4814874 w 12259658"/>
              <a:gd name="connsiteY30" fmla="*/ 300624 h 439662"/>
              <a:gd name="connsiteX31" fmla="*/ 4044524 w 12259658"/>
              <a:gd name="connsiteY31" fmla="*/ 212942 h 439662"/>
              <a:gd name="connsiteX32" fmla="*/ 3054968 w 12259658"/>
              <a:gd name="connsiteY32" fmla="*/ 369517 h 439662"/>
              <a:gd name="connsiteX33" fmla="*/ 2697976 w 12259658"/>
              <a:gd name="connsiteY33" fmla="*/ 319413 h 439662"/>
              <a:gd name="connsiteX34" fmla="*/ 2566453 w 12259658"/>
              <a:gd name="connsiteY34" fmla="*/ 187890 h 439662"/>
              <a:gd name="connsiteX35" fmla="*/ 1990255 w 12259658"/>
              <a:gd name="connsiteY35" fmla="*/ 62630 h 439662"/>
              <a:gd name="connsiteX36" fmla="*/ 637444 w 12259658"/>
              <a:gd name="connsiteY36" fmla="*/ 306887 h 439662"/>
              <a:gd name="connsiteX37" fmla="*/ 305505 w 12259658"/>
              <a:gd name="connsiteY37" fmla="*/ 394569 h 439662"/>
              <a:gd name="connsiteX38" fmla="*/ 29932 w 12259658"/>
              <a:gd name="connsiteY38" fmla="*/ 306887 h 439662"/>
              <a:gd name="connsiteX39" fmla="*/ 29932 w 12259658"/>
              <a:gd name="connsiteY39" fmla="*/ 256783 h 439662"/>
              <a:gd name="connsiteX0" fmla="*/ 29932 w 12259658"/>
              <a:gd name="connsiteY0" fmla="*/ 256917 h 439796"/>
              <a:gd name="connsiteX1" fmla="*/ 230348 w 12259658"/>
              <a:gd name="connsiteY1" fmla="*/ 350862 h 439796"/>
              <a:gd name="connsiteX2" fmla="*/ 512184 w 12259658"/>
              <a:gd name="connsiteY2" fmla="*/ 338336 h 439796"/>
              <a:gd name="connsiteX3" fmla="*/ 662496 w 12259658"/>
              <a:gd name="connsiteY3" fmla="*/ 275706 h 439796"/>
              <a:gd name="connsiteX4" fmla="*/ 1771050 w 12259658"/>
              <a:gd name="connsiteY4" fmla="*/ 43975 h 439796"/>
              <a:gd name="connsiteX5" fmla="*/ 2516348 w 12259658"/>
              <a:gd name="connsiteY5" fmla="*/ 125394 h 439796"/>
              <a:gd name="connsiteX6" fmla="*/ 2885866 w 12259658"/>
              <a:gd name="connsiteY6" fmla="*/ 350862 h 439796"/>
              <a:gd name="connsiteX7" fmla="*/ 3919264 w 12259658"/>
              <a:gd name="connsiteY7" fmla="*/ 188024 h 439796"/>
              <a:gd name="connsiteX8" fmla="*/ 4752693 w 12259658"/>
              <a:gd name="connsiteY8" fmla="*/ 254754 h 439796"/>
              <a:gd name="connsiteX9" fmla="*/ 5145101 w 12259658"/>
              <a:gd name="connsiteY9" fmla="*/ 319547 h 439796"/>
              <a:gd name="connsiteX10" fmla="*/ 5835746 w 12259658"/>
              <a:gd name="connsiteY10" fmla="*/ 219339 h 439796"/>
              <a:gd name="connsiteX11" fmla="*/ 6449521 w 12259658"/>
              <a:gd name="connsiteY11" fmla="*/ 300758 h 439796"/>
              <a:gd name="connsiteX12" fmla="*/ 7307554 w 12259658"/>
              <a:gd name="connsiteY12" fmla="*/ 134 h 439796"/>
              <a:gd name="connsiteX13" fmla="*/ 8664100 w 12259658"/>
              <a:gd name="connsiteY13" fmla="*/ 263854 h 439796"/>
              <a:gd name="connsiteX14" fmla="*/ 9656184 w 12259658"/>
              <a:gd name="connsiteY14" fmla="*/ 382177 h 439796"/>
              <a:gd name="connsiteX15" fmla="*/ 10720896 w 12259658"/>
              <a:gd name="connsiteY15" fmla="*/ 62764 h 439796"/>
              <a:gd name="connsiteX16" fmla="*/ 11403565 w 12259658"/>
              <a:gd name="connsiteY16" fmla="*/ 162972 h 439796"/>
              <a:gd name="connsiteX17" fmla="*/ 12054918 w 12259658"/>
              <a:gd name="connsiteY17" fmla="*/ 175498 h 439796"/>
              <a:gd name="connsiteX18" fmla="*/ 12236546 w 12259658"/>
              <a:gd name="connsiteY18" fmla="*/ 238128 h 439796"/>
              <a:gd name="connsiteX19" fmla="*/ 12242809 w 12259658"/>
              <a:gd name="connsiteY19" fmla="*/ 275706 h 439796"/>
              <a:gd name="connsiteX20" fmla="*/ 12105022 w 12259658"/>
              <a:gd name="connsiteY20" fmla="*/ 213076 h 439796"/>
              <a:gd name="connsiteX21" fmla="*/ 11403565 w 12259658"/>
              <a:gd name="connsiteY21" fmla="*/ 206813 h 439796"/>
              <a:gd name="connsiteX22" fmla="*/ 10889998 w 12259658"/>
              <a:gd name="connsiteY22" fmla="*/ 94079 h 439796"/>
              <a:gd name="connsiteX23" fmla="*/ 9931757 w 12259658"/>
              <a:gd name="connsiteY23" fmla="*/ 357125 h 439796"/>
              <a:gd name="connsiteX24" fmla="*/ 9230299 w 12259658"/>
              <a:gd name="connsiteY24" fmla="*/ 426019 h 439796"/>
              <a:gd name="connsiteX25" fmla="*/ 7903130 w 12259658"/>
              <a:gd name="connsiteY25" fmla="*/ 118907 h 439796"/>
              <a:gd name="connsiteX26" fmla="*/ 7146879 w 12259658"/>
              <a:gd name="connsiteY26" fmla="*/ 37936 h 439796"/>
              <a:gd name="connsiteX27" fmla="*/ 6456458 w 12259658"/>
              <a:gd name="connsiteY27" fmla="*/ 326034 h 439796"/>
              <a:gd name="connsiteX28" fmla="*/ 5892113 w 12259658"/>
              <a:gd name="connsiteY28" fmla="*/ 250654 h 439796"/>
              <a:gd name="connsiteX29" fmla="*/ 5434688 w 12259658"/>
              <a:gd name="connsiteY29" fmla="*/ 303145 h 439796"/>
              <a:gd name="connsiteX30" fmla="*/ 4814874 w 12259658"/>
              <a:gd name="connsiteY30" fmla="*/ 300758 h 439796"/>
              <a:gd name="connsiteX31" fmla="*/ 4044524 w 12259658"/>
              <a:gd name="connsiteY31" fmla="*/ 213076 h 439796"/>
              <a:gd name="connsiteX32" fmla="*/ 3054968 w 12259658"/>
              <a:gd name="connsiteY32" fmla="*/ 369651 h 439796"/>
              <a:gd name="connsiteX33" fmla="*/ 2697976 w 12259658"/>
              <a:gd name="connsiteY33" fmla="*/ 319547 h 439796"/>
              <a:gd name="connsiteX34" fmla="*/ 2566453 w 12259658"/>
              <a:gd name="connsiteY34" fmla="*/ 188024 h 439796"/>
              <a:gd name="connsiteX35" fmla="*/ 1990255 w 12259658"/>
              <a:gd name="connsiteY35" fmla="*/ 62764 h 439796"/>
              <a:gd name="connsiteX36" fmla="*/ 637444 w 12259658"/>
              <a:gd name="connsiteY36" fmla="*/ 307021 h 439796"/>
              <a:gd name="connsiteX37" fmla="*/ 305505 w 12259658"/>
              <a:gd name="connsiteY37" fmla="*/ 394703 h 439796"/>
              <a:gd name="connsiteX38" fmla="*/ 29932 w 12259658"/>
              <a:gd name="connsiteY38" fmla="*/ 307021 h 439796"/>
              <a:gd name="connsiteX39" fmla="*/ 29932 w 12259658"/>
              <a:gd name="connsiteY39" fmla="*/ 256917 h 439796"/>
              <a:gd name="connsiteX0" fmla="*/ 29932 w 12259658"/>
              <a:gd name="connsiteY0" fmla="*/ 256938 h 439817"/>
              <a:gd name="connsiteX1" fmla="*/ 230348 w 12259658"/>
              <a:gd name="connsiteY1" fmla="*/ 350883 h 439817"/>
              <a:gd name="connsiteX2" fmla="*/ 512184 w 12259658"/>
              <a:gd name="connsiteY2" fmla="*/ 338357 h 439817"/>
              <a:gd name="connsiteX3" fmla="*/ 662496 w 12259658"/>
              <a:gd name="connsiteY3" fmla="*/ 275727 h 439817"/>
              <a:gd name="connsiteX4" fmla="*/ 1771050 w 12259658"/>
              <a:gd name="connsiteY4" fmla="*/ 43996 h 439817"/>
              <a:gd name="connsiteX5" fmla="*/ 2516348 w 12259658"/>
              <a:gd name="connsiteY5" fmla="*/ 125415 h 439817"/>
              <a:gd name="connsiteX6" fmla="*/ 2885866 w 12259658"/>
              <a:gd name="connsiteY6" fmla="*/ 350883 h 439817"/>
              <a:gd name="connsiteX7" fmla="*/ 3919264 w 12259658"/>
              <a:gd name="connsiteY7" fmla="*/ 188045 h 439817"/>
              <a:gd name="connsiteX8" fmla="*/ 4752693 w 12259658"/>
              <a:gd name="connsiteY8" fmla="*/ 254775 h 439817"/>
              <a:gd name="connsiteX9" fmla="*/ 5145101 w 12259658"/>
              <a:gd name="connsiteY9" fmla="*/ 319568 h 439817"/>
              <a:gd name="connsiteX10" fmla="*/ 5835746 w 12259658"/>
              <a:gd name="connsiteY10" fmla="*/ 219360 h 439817"/>
              <a:gd name="connsiteX11" fmla="*/ 6449521 w 12259658"/>
              <a:gd name="connsiteY11" fmla="*/ 300779 h 439817"/>
              <a:gd name="connsiteX12" fmla="*/ 7307554 w 12259658"/>
              <a:gd name="connsiteY12" fmla="*/ 155 h 439817"/>
              <a:gd name="connsiteX13" fmla="*/ 8664100 w 12259658"/>
              <a:gd name="connsiteY13" fmla="*/ 263875 h 439817"/>
              <a:gd name="connsiteX14" fmla="*/ 9656184 w 12259658"/>
              <a:gd name="connsiteY14" fmla="*/ 382198 h 439817"/>
              <a:gd name="connsiteX15" fmla="*/ 10720896 w 12259658"/>
              <a:gd name="connsiteY15" fmla="*/ 62785 h 439817"/>
              <a:gd name="connsiteX16" fmla="*/ 11403565 w 12259658"/>
              <a:gd name="connsiteY16" fmla="*/ 162993 h 439817"/>
              <a:gd name="connsiteX17" fmla="*/ 12054918 w 12259658"/>
              <a:gd name="connsiteY17" fmla="*/ 175519 h 439817"/>
              <a:gd name="connsiteX18" fmla="*/ 12236546 w 12259658"/>
              <a:gd name="connsiteY18" fmla="*/ 238149 h 439817"/>
              <a:gd name="connsiteX19" fmla="*/ 12242809 w 12259658"/>
              <a:gd name="connsiteY19" fmla="*/ 275727 h 439817"/>
              <a:gd name="connsiteX20" fmla="*/ 12105022 w 12259658"/>
              <a:gd name="connsiteY20" fmla="*/ 213097 h 439817"/>
              <a:gd name="connsiteX21" fmla="*/ 11403565 w 12259658"/>
              <a:gd name="connsiteY21" fmla="*/ 206834 h 439817"/>
              <a:gd name="connsiteX22" fmla="*/ 10889998 w 12259658"/>
              <a:gd name="connsiteY22" fmla="*/ 94100 h 439817"/>
              <a:gd name="connsiteX23" fmla="*/ 9931757 w 12259658"/>
              <a:gd name="connsiteY23" fmla="*/ 357146 h 439817"/>
              <a:gd name="connsiteX24" fmla="*/ 9230299 w 12259658"/>
              <a:gd name="connsiteY24" fmla="*/ 426040 h 439817"/>
              <a:gd name="connsiteX25" fmla="*/ 7903130 w 12259658"/>
              <a:gd name="connsiteY25" fmla="*/ 118928 h 439817"/>
              <a:gd name="connsiteX26" fmla="*/ 7146879 w 12259658"/>
              <a:gd name="connsiteY26" fmla="*/ 37957 h 439817"/>
              <a:gd name="connsiteX27" fmla="*/ 6456458 w 12259658"/>
              <a:gd name="connsiteY27" fmla="*/ 326055 h 439817"/>
              <a:gd name="connsiteX28" fmla="*/ 5892113 w 12259658"/>
              <a:gd name="connsiteY28" fmla="*/ 250675 h 439817"/>
              <a:gd name="connsiteX29" fmla="*/ 5434688 w 12259658"/>
              <a:gd name="connsiteY29" fmla="*/ 303166 h 439817"/>
              <a:gd name="connsiteX30" fmla="*/ 4814874 w 12259658"/>
              <a:gd name="connsiteY30" fmla="*/ 300779 h 439817"/>
              <a:gd name="connsiteX31" fmla="*/ 4044524 w 12259658"/>
              <a:gd name="connsiteY31" fmla="*/ 213097 h 439817"/>
              <a:gd name="connsiteX32" fmla="*/ 3054968 w 12259658"/>
              <a:gd name="connsiteY32" fmla="*/ 369672 h 439817"/>
              <a:gd name="connsiteX33" fmla="*/ 2697976 w 12259658"/>
              <a:gd name="connsiteY33" fmla="*/ 319568 h 439817"/>
              <a:gd name="connsiteX34" fmla="*/ 2566453 w 12259658"/>
              <a:gd name="connsiteY34" fmla="*/ 188045 h 439817"/>
              <a:gd name="connsiteX35" fmla="*/ 1990255 w 12259658"/>
              <a:gd name="connsiteY35" fmla="*/ 62785 h 439817"/>
              <a:gd name="connsiteX36" fmla="*/ 637444 w 12259658"/>
              <a:gd name="connsiteY36" fmla="*/ 307042 h 439817"/>
              <a:gd name="connsiteX37" fmla="*/ 305505 w 12259658"/>
              <a:gd name="connsiteY37" fmla="*/ 394724 h 439817"/>
              <a:gd name="connsiteX38" fmla="*/ 29932 w 12259658"/>
              <a:gd name="connsiteY38" fmla="*/ 307042 h 439817"/>
              <a:gd name="connsiteX39" fmla="*/ 29932 w 12259658"/>
              <a:gd name="connsiteY39" fmla="*/ 256938 h 439817"/>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63 h 439742"/>
              <a:gd name="connsiteX1" fmla="*/ 230348 w 12259658"/>
              <a:gd name="connsiteY1" fmla="*/ 350808 h 439742"/>
              <a:gd name="connsiteX2" fmla="*/ 512184 w 12259658"/>
              <a:gd name="connsiteY2" fmla="*/ 338282 h 439742"/>
              <a:gd name="connsiteX3" fmla="*/ 662496 w 12259658"/>
              <a:gd name="connsiteY3" fmla="*/ 275652 h 439742"/>
              <a:gd name="connsiteX4" fmla="*/ 1771050 w 12259658"/>
              <a:gd name="connsiteY4" fmla="*/ 43921 h 439742"/>
              <a:gd name="connsiteX5" fmla="*/ 2516348 w 12259658"/>
              <a:gd name="connsiteY5" fmla="*/ 125340 h 439742"/>
              <a:gd name="connsiteX6" fmla="*/ 2885866 w 12259658"/>
              <a:gd name="connsiteY6" fmla="*/ 350808 h 439742"/>
              <a:gd name="connsiteX7" fmla="*/ 3919264 w 12259658"/>
              <a:gd name="connsiteY7" fmla="*/ 187970 h 439742"/>
              <a:gd name="connsiteX8" fmla="*/ 4752693 w 12259658"/>
              <a:gd name="connsiteY8" fmla="*/ 254700 h 439742"/>
              <a:gd name="connsiteX9" fmla="*/ 5145101 w 12259658"/>
              <a:gd name="connsiteY9" fmla="*/ 319493 h 439742"/>
              <a:gd name="connsiteX10" fmla="*/ 5835746 w 12259658"/>
              <a:gd name="connsiteY10" fmla="*/ 219285 h 439742"/>
              <a:gd name="connsiteX11" fmla="*/ 6449521 w 12259658"/>
              <a:gd name="connsiteY11" fmla="*/ 300704 h 439742"/>
              <a:gd name="connsiteX12" fmla="*/ 7307554 w 12259658"/>
              <a:gd name="connsiteY12" fmla="*/ 80 h 439742"/>
              <a:gd name="connsiteX13" fmla="*/ 8610794 w 12259658"/>
              <a:gd name="connsiteY13" fmla="*/ 272001 h 439742"/>
              <a:gd name="connsiteX14" fmla="*/ 9668486 w 12259658"/>
              <a:gd name="connsiteY14" fmla="*/ 390323 h 439742"/>
              <a:gd name="connsiteX15" fmla="*/ 10720896 w 12259658"/>
              <a:gd name="connsiteY15" fmla="*/ 62710 h 439742"/>
              <a:gd name="connsiteX16" fmla="*/ 11403565 w 12259658"/>
              <a:gd name="connsiteY16" fmla="*/ 162918 h 439742"/>
              <a:gd name="connsiteX17" fmla="*/ 12054918 w 12259658"/>
              <a:gd name="connsiteY17" fmla="*/ 175444 h 439742"/>
              <a:gd name="connsiteX18" fmla="*/ 12236546 w 12259658"/>
              <a:gd name="connsiteY18" fmla="*/ 238074 h 439742"/>
              <a:gd name="connsiteX19" fmla="*/ 12242809 w 12259658"/>
              <a:gd name="connsiteY19" fmla="*/ 275652 h 439742"/>
              <a:gd name="connsiteX20" fmla="*/ 12105022 w 12259658"/>
              <a:gd name="connsiteY20" fmla="*/ 213022 h 439742"/>
              <a:gd name="connsiteX21" fmla="*/ 11403565 w 12259658"/>
              <a:gd name="connsiteY21" fmla="*/ 206759 h 439742"/>
              <a:gd name="connsiteX22" fmla="*/ 10889998 w 12259658"/>
              <a:gd name="connsiteY22" fmla="*/ 94025 h 439742"/>
              <a:gd name="connsiteX23" fmla="*/ 9931757 w 12259658"/>
              <a:gd name="connsiteY23" fmla="*/ 357071 h 439742"/>
              <a:gd name="connsiteX24" fmla="*/ 9230299 w 12259658"/>
              <a:gd name="connsiteY24" fmla="*/ 425965 h 439742"/>
              <a:gd name="connsiteX25" fmla="*/ 7903130 w 12259658"/>
              <a:gd name="connsiteY25" fmla="*/ 118853 h 439742"/>
              <a:gd name="connsiteX26" fmla="*/ 7146879 w 12259658"/>
              <a:gd name="connsiteY26" fmla="*/ 37882 h 439742"/>
              <a:gd name="connsiteX27" fmla="*/ 6456458 w 12259658"/>
              <a:gd name="connsiteY27" fmla="*/ 325980 h 439742"/>
              <a:gd name="connsiteX28" fmla="*/ 5892113 w 12259658"/>
              <a:gd name="connsiteY28" fmla="*/ 250600 h 439742"/>
              <a:gd name="connsiteX29" fmla="*/ 5434688 w 12259658"/>
              <a:gd name="connsiteY29" fmla="*/ 303091 h 439742"/>
              <a:gd name="connsiteX30" fmla="*/ 4814874 w 12259658"/>
              <a:gd name="connsiteY30" fmla="*/ 300704 h 439742"/>
              <a:gd name="connsiteX31" fmla="*/ 4044524 w 12259658"/>
              <a:gd name="connsiteY31" fmla="*/ 213022 h 439742"/>
              <a:gd name="connsiteX32" fmla="*/ 3054968 w 12259658"/>
              <a:gd name="connsiteY32" fmla="*/ 369597 h 439742"/>
              <a:gd name="connsiteX33" fmla="*/ 2697976 w 12259658"/>
              <a:gd name="connsiteY33" fmla="*/ 319493 h 439742"/>
              <a:gd name="connsiteX34" fmla="*/ 2566453 w 12259658"/>
              <a:gd name="connsiteY34" fmla="*/ 187970 h 439742"/>
              <a:gd name="connsiteX35" fmla="*/ 1990255 w 12259658"/>
              <a:gd name="connsiteY35" fmla="*/ 62710 h 439742"/>
              <a:gd name="connsiteX36" fmla="*/ 637444 w 12259658"/>
              <a:gd name="connsiteY36" fmla="*/ 306967 h 439742"/>
              <a:gd name="connsiteX37" fmla="*/ 305505 w 12259658"/>
              <a:gd name="connsiteY37" fmla="*/ 394649 h 439742"/>
              <a:gd name="connsiteX38" fmla="*/ 29932 w 12259658"/>
              <a:gd name="connsiteY38" fmla="*/ 306967 h 439742"/>
              <a:gd name="connsiteX39" fmla="*/ 29932 w 12259658"/>
              <a:gd name="connsiteY39" fmla="*/ 256863 h 439742"/>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46879 w 12259658"/>
              <a:gd name="connsiteY26" fmla="*/ 37896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42808"/>
              <a:gd name="connsiteX1" fmla="*/ 230348 w 12259658"/>
              <a:gd name="connsiteY1" fmla="*/ 350822 h 442808"/>
              <a:gd name="connsiteX2" fmla="*/ 512184 w 12259658"/>
              <a:gd name="connsiteY2" fmla="*/ 338296 h 442808"/>
              <a:gd name="connsiteX3" fmla="*/ 662496 w 12259658"/>
              <a:gd name="connsiteY3" fmla="*/ 275666 h 442808"/>
              <a:gd name="connsiteX4" fmla="*/ 1771050 w 12259658"/>
              <a:gd name="connsiteY4" fmla="*/ 43935 h 442808"/>
              <a:gd name="connsiteX5" fmla="*/ 2516348 w 12259658"/>
              <a:gd name="connsiteY5" fmla="*/ 125354 h 442808"/>
              <a:gd name="connsiteX6" fmla="*/ 2885866 w 12259658"/>
              <a:gd name="connsiteY6" fmla="*/ 350822 h 442808"/>
              <a:gd name="connsiteX7" fmla="*/ 3919264 w 12259658"/>
              <a:gd name="connsiteY7" fmla="*/ 187984 h 442808"/>
              <a:gd name="connsiteX8" fmla="*/ 4752693 w 12259658"/>
              <a:gd name="connsiteY8" fmla="*/ 254714 h 442808"/>
              <a:gd name="connsiteX9" fmla="*/ 5145101 w 12259658"/>
              <a:gd name="connsiteY9" fmla="*/ 319507 h 442808"/>
              <a:gd name="connsiteX10" fmla="*/ 5835746 w 12259658"/>
              <a:gd name="connsiteY10" fmla="*/ 219299 h 442808"/>
              <a:gd name="connsiteX11" fmla="*/ 6449521 w 12259658"/>
              <a:gd name="connsiteY11" fmla="*/ 300718 h 442808"/>
              <a:gd name="connsiteX12" fmla="*/ 7307554 w 12259658"/>
              <a:gd name="connsiteY12" fmla="*/ 94 h 442808"/>
              <a:gd name="connsiteX13" fmla="*/ 8610794 w 12259658"/>
              <a:gd name="connsiteY13" fmla="*/ 272015 h 442808"/>
              <a:gd name="connsiteX14" fmla="*/ 9668486 w 12259658"/>
              <a:gd name="connsiteY14" fmla="*/ 390337 h 442808"/>
              <a:gd name="connsiteX15" fmla="*/ 10720896 w 12259658"/>
              <a:gd name="connsiteY15" fmla="*/ 62724 h 442808"/>
              <a:gd name="connsiteX16" fmla="*/ 11403565 w 12259658"/>
              <a:gd name="connsiteY16" fmla="*/ 162932 h 442808"/>
              <a:gd name="connsiteX17" fmla="*/ 12054918 w 12259658"/>
              <a:gd name="connsiteY17" fmla="*/ 175458 h 442808"/>
              <a:gd name="connsiteX18" fmla="*/ 12236546 w 12259658"/>
              <a:gd name="connsiteY18" fmla="*/ 238088 h 442808"/>
              <a:gd name="connsiteX19" fmla="*/ 12242809 w 12259658"/>
              <a:gd name="connsiteY19" fmla="*/ 275666 h 442808"/>
              <a:gd name="connsiteX20" fmla="*/ 12105022 w 12259658"/>
              <a:gd name="connsiteY20" fmla="*/ 213036 h 442808"/>
              <a:gd name="connsiteX21" fmla="*/ 11403565 w 12259658"/>
              <a:gd name="connsiteY21" fmla="*/ 206773 h 442808"/>
              <a:gd name="connsiteX22" fmla="*/ 10889998 w 12259658"/>
              <a:gd name="connsiteY22" fmla="*/ 94039 h 442808"/>
              <a:gd name="connsiteX23" fmla="*/ 9931757 w 12259658"/>
              <a:gd name="connsiteY23" fmla="*/ 357085 h 442808"/>
              <a:gd name="connsiteX24" fmla="*/ 9230299 w 12259658"/>
              <a:gd name="connsiteY24" fmla="*/ 425979 h 442808"/>
              <a:gd name="connsiteX25" fmla="*/ 7981038 w 12259658"/>
              <a:gd name="connsiteY25" fmla="*/ 131169 h 442808"/>
              <a:gd name="connsiteX26" fmla="*/ 7183783 w 12259658"/>
              <a:gd name="connsiteY26" fmla="*/ 41997 h 442808"/>
              <a:gd name="connsiteX27" fmla="*/ 6456458 w 12259658"/>
              <a:gd name="connsiteY27" fmla="*/ 325994 h 442808"/>
              <a:gd name="connsiteX28" fmla="*/ 5892113 w 12259658"/>
              <a:gd name="connsiteY28" fmla="*/ 250614 h 442808"/>
              <a:gd name="connsiteX29" fmla="*/ 5434688 w 12259658"/>
              <a:gd name="connsiteY29" fmla="*/ 303105 h 442808"/>
              <a:gd name="connsiteX30" fmla="*/ 4814874 w 12259658"/>
              <a:gd name="connsiteY30" fmla="*/ 300718 h 442808"/>
              <a:gd name="connsiteX31" fmla="*/ 4044524 w 12259658"/>
              <a:gd name="connsiteY31" fmla="*/ 213036 h 442808"/>
              <a:gd name="connsiteX32" fmla="*/ 3054968 w 12259658"/>
              <a:gd name="connsiteY32" fmla="*/ 369611 h 442808"/>
              <a:gd name="connsiteX33" fmla="*/ 2697976 w 12259658"/>
              <a:gd name="connsiteY33" fmla="*/ 319507 h 442808"/>
              <a:gd name="connsiteX34" fmla="*/ 2566453 w 12259658"/>
              <a:gd name="connsiteY34" fmla="*/ 187984 h 442808"/>
              <a:gd name="connsiteX35" fmla="*/ 1990255 w 12259658"/>
              <a:gd name="connsiteY35" fmla="*/ 62724 h 442808"/>
              <a:gd name="connsiteX36" fmla="*/ 637444 w 12259658"/>
              <a:gd name="connsiteY36" fmla="*/ 306981 h 442808"/>
              <a:gd name="connsiteX37" fmla="*/ 305505 w 12259658"/>
              <a:gd name="connsiteY37" fmla="*/ 394663 h 442808"/>
              <a:gd name="connsiteX38" fmla="*/ 29932 w 12259658"/>
              <a:gd name="connsiteY38" fmla="*/ 306981 h 442808"/>
              <a:gd name="connsiteX39" fmla="*/ 29932 w 12259658"/>
              <a:gd name="connsiteY39" fmla="*/ 256877 h 442808"/>
              <a:gd name="connsiteX0" fmla="*/ 29932 w 12259658"/>
              <a:gd name="connsiteY0" fmla="*/ 256877 h 438624"/>
              <a:gd name="connsiteX1" fmla="*/ 230348 w 12259658"/>
              <a:gd name="connsiteY1" fmla="*/ 350822 h 438624"/>
              <a:gd name="connsiteX2" fmla="*/ 512184 w 12259658"/>
              <a:gd name="connsiteY2" fmla="*/ 338296 h 438624"/>
              <a:gd name="connsiteX3" fmla="*/ 662496 w 12259658"/>
              <a:gd name="connsiteY3" fmla="*/ 275666 h 438624"/>
              <a:gd name="connsiteX4" fmla="*/ 1771050 w 12259658"/>
              <a:gd name="connsiteY4" fmla="*/ 43935 h 438624"/>
              <a:gd name="connsiteX5" fmla="*/ 2516348 w 12259658"/>
              <a:gd name="connsiteY5" fmla="*/ 125354 h 438624"/>
              <a:gd name="connsiteX6" fmla="*/ 2885866 w 12259658"/>
              <a:gd name="connsiteY6" fmla="*/ 350822 h 438624"/>
              <a:gd name="connsiteX7" fmla="*/ 3919264 w 12259658"/>
              <a:gd name="connsiteY7" fmla="*/ 187984 h 438624"/>
              <a:gd name="connsiteX8" fmla="*/ 4752693 w 12259658"/>
              <a:gd name="connsiteY8" fmla="*/ 254714 h 438624"/>
              <a:gd name="connsiteX9" fmla="*/ 5145101 w 12259658"/>
              <a:gd name="connsiteY9" fmla="*/ 319507 h 438624"/>
              <a:gd name="connsiteX10" fmla="*/ 5835746 w 12259658"/>
              <a:gd name="connsiteY10" fmla="*/ 219299 h 438624"/>
              <a:gd name="connsiteX11" fmla="*/ 6449521 w 12259658"/>
              <a:gd name="connsiteY11" fmla="*/ 300718 h 438624"/>
              <a:gd name="connsiteX12" fmla="*/ 7307554 w 12259658"/>
              <a:gd name="connsiteY12" fmla="*/ 94 h 438624"/>
              <a:gd name="connsiteX13" fmla="*/ 8610794 w 12259658"/>
              <a:gd name="connsiteY13" fmla="*/ 272015 h 438624"/>
              <a:gd name="connsiteX14" fmla="*/ 9668486 w 12259658"/>
              <a:gd name="connsiteY14" fmla="*/ 390337 h 438624"/>
              <a:gd name="connsiteX15" fmla="*/ 10720896 w 12259658"/>
              <a:gd name="connsiteY15" fmla="*/ 62724 h 438624"/>
              <a:gd name="connsiteX16" fmla="*/ 11403565 w 12259658"/>
              <a:gd name="connsiteY16" fmla="*/ 162932 h 438624"/>
              <a:gd name="connsiteX17" fmla="*/ 12054918 w 12259658"/>
              <a:gd name="connsiteY17" fmla="*/ 175458 h 438624"/>
              <a:gd name="connsiteX18" fmla="*/ 12236546 w 12259658"/>
              <a:gd name="connsiteY18" fmla="*/ 238088 h 438624"/>
              <a:gd name="connsiteX19" fmla="*/ 12242809 w 12259658"/>
              <a:gd name="connsiteY19" fmla="*/ 275666 h 438624"/>
              <a:gd name="connsiteX20" fmla="*/ 12105022 w 12259658"/>
              <a:gd name="connsiteY20" fmla="*/ 213036 h 438624"/>
              <a:gd name="connsiteX21" fmla="*/ 11403565 w 12259658"/>
              <a:gd name="connsiteY21" fmla="*/ 206773 h 438624"/>
              <a:gd name="connsiteX22" fmla="*/ 10889998 w 12259658"/>
              <a:gd name="connsiteY22" fmla="*/ 94039 h 438624"/>
              <a:gd name="connsiteX23" fmla="*/ 9944058 w 12259658"/>
              <a:gd name="connsiteY23" fmla="*/ 340683 h 438624"/>
              <a:gd name="connsiteX24" fmla="*/ 9230299 w 12259658"/>
              <a:gd name="connsiteY24" fmla="*/ 425979 h 438624"/>
              <a:gd name="connsiteX25" fmla="*/ 7981038 w 12259658"/>
              <a:gd name="connsiteY25" fmla="*/ 131169 h 438624"/>
              <a:gd name="connsiteX26" fmla="*/ 7183783 w 12259658"/>
              <a:gd name="connsiteY26" fmla="*/ 41997 h 438624"/>
              <a:gd name="connsiteX27" fmla="*/ 6456458 w 12259658"/>
              <a:gd name="connsiteY27" fmla="*/ 325994 h 438624"/>
              <a:gd name="connsiteX28" fmla="*/ 5892113 w 12259658"/>
              <a:gd name="connsiteY28" fmla="*/ 250614 h 438624"/>
              <a:gd name="connsiteX29" fmla="*/ 5434688 w 12259658"/>
              <a:gd name="connsiteY29" fmla="*/ 303105 h 438624"/>
              <a:gd name="connsiteX30" fmla="*/ 4814874 w 12259658"/>
              <a:gd name="connsiteY30" fmla="*/ 300718 h 438624"/>
              <a:gd name="connsiteX31" fmla="*/ 4044524 w 12259658"/>
              <a:gd name="connsiteY31" fmla="*/ 213036 h 438624"/>
              <a:gd name="connsiteX32" fmla="*/ 3054968 w 12259658"/>
              <a:gd name="connsiteY32" fmla="*/ 369611 h 438624"/>
              <a:gd name="connsiteX33" fmla="*/ 2697976 w 12259658"/>
              <a:gd name="connsiteY33" fmla="*/ 319507 h 438624"/>
              <a:gd name="connsiteX34" fmla="*/ 2566453 w 12259658"/>
              <a:gd name="connsiteY34" fmla="*/ 187984 h 438624"/>
              <a:gd name="connsiteX35" fmla="*/ 1990255 w 12259658"/>
              <a:gd name="connsiteY35" fmla="*/ 62724 h 438624"/>
              <a:gd name="connsiteX36" fmla="*/ 637444 w 12259658"/>
              <a:gd name="connsiteY36" fmla="*/ 306981 h 438624"/>
              <a:gd name="connsiteX37" fmla="*/ 305505 w 12259658"/>
              <a:gd name="connsiteY37" fmla="*/ 394663 h 438624"/>
              <a:gd name="connsiteX38" fmla="*/ 29932 w 12259658"/>
              <a:gd name="connsiteY38" fmla="*/ 306981 h 438624"/>
              <a:gd name="connsiteX39" fmla="*/ 29932 w 12259658"/>
              <a:gd name="connsiteY39" fmla="*/ 256877 h 438624"/>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3565 w 12259658"/>
              <a:gd name="connsiteY21" fmla="*/ 206773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66001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8814"/>
              <a:gd name="connsiteX1" fmla="*/ 230348 w 12259658"/>
              <a:gd name="connsiteY1" fmla="*/ 350822 h 438814"/>
              <a:gd name="connsiteX2" fmla="*/ 512184 w 12259658"/>
              <a:gd name="connsiteY2" fmla="*/ 338296 h 438814"/>
              <a:gd name="connsiteX3" fmla="*/ 662496 w 12259658"/>
              <a:gd name="connsiteY3" fmla="*/ 275666 h 438814"/>
              <a:gd name="connsiteX4" fmla="*/ 1771050 w 12259658"/>
              <a:gd name="connsiteY4" fmla="*/ 43935 h 438814"/>
              <a:gd name="connsiteX5" fmla="*/ 2516348 w 12259658"/>
              <a:gd name="connsiteY5" fmla="*/ 125354 h 438814"/>
              <a:gd name="connsiteX6" fmla="*/ 2885866 w 12259658"/>
              <a:gd name="connsiteY6" fmla="*/ 350822 h 438814"/>
              <a:gd name="connsiteX7" fmla="*/ 3919264 w 12259658"/>
              <a:gd name="connsiteY7" fmla="*/ 187984 h 438814"/>
              <a:gd name="connsiteX8" fmla="*/ 4752693 w 12259658"/>
              <a:gd name="connsiteY8" fmla="*/ 254714 h 438814"/>
              <a:gd name="connsiteX9" fmla="*/ 5145101 w 12259658"/>
              <a:gd name="connsiteY9" fmla="*/ 319507 h 438814"/>
              <a:gd name="connsiteX10" fmla="*/ 5835746 w 12259658"/>
              <a:gd name="connsiteY10" fmla="*/ 219299 h 438814"/>
              <a:gd name="connsiteX11" fmla="*/ 6449521 w 12259658"/>
              <a:gd name="connsiteY11" fmla="*/ 300718 h 438814"/>
              <a:gd name="connsiteX12" fmla="*/ 7307554 w 12259658"/>
              <a:gd name="connsiteY12" fmla="*/ 94 h 438814"/>
              <a:gd name="connsiteX13" fmla="*/ 8610794 w 12259658"/>
              <a:gd name="connsiteY13" fmla="*/ 272015 h 438814"/>
              <a:gd name="connsiteX14" fmla="*/ 9668486 w 12259658"/>
              <a:gd name="connsiteY14" fmla="*/ 390337 h 438814"/>
              <a:gd name="connsiteX15" fmla="*/ 10766001 w 12259658"/>
              <a:gd name="connsiteY15" fmla="*/ 62724 h 438814"/>
              <a:gd name="connsiteX16" fmla="*/ 11403565 w 12259658"/>
              <a:gd name="connsiteY16" fmla="*/ 162932 h 438814"/>
              <a:gd name="connsiteX17" fmla="*/ 12054918 w 12259658"/>
              <a:gd name="connsiteY17" fmla="*/ 175458 h 438814"/>
              <a:gd name="connsiteX18" fmla="*/ 12236546 w 12259658"/>
              <a:gd name="connsiteY18" fmla="*/ 238088 h 438814"/>
              <a:gd name="connsiteX19" fmla="*/ 12242809 w 12259658"/>
              <a:gd name="connsiteY19" fmla="*/ 275666 h 438814"/>
              <a:gd name="connsiteX20" fmla="*/ 12105022 w 12259658"/>
              <a:gd name="connsiteY20" fmla="*/ 213036 h 438814"/>
              <a:gd name="connsiteX21" fmla="*/ 11407665 w 12259658"/>
              <a:gd name="connsiteY21" fmla="*/ 186271 h 438814"/>
              <a:gd name="connsiteX22" fmla="*/ 10717779 w 12259658"/>
              <a:gd name="connsiteY22" fmla="*/ 98140 h 438814"/>
              <a:gd name="connsiteX23" fmla="*/ 9952259 w 12259658"/>
              <a:gd name="connsiteY23" fmla="*/ 357084 h 438814"/>
              <a:gd name="connsiteX24" fmla="*/ 9230299 w 12259658"/>
              <a:gd name="connsiteY24" fmla="*/ 425979 h 438814"/>
              <a:gd name="connsiteX25" fmla="*/ 7981038 w 12259658"/>
              <a:gd name="connsiteY25" fmla="*/ 131169 h 438814"/>
              <a:gd name="connsiteX26" fmla="*/ 7183783 w 12259658"/>
              <a:gd name="connsiteY26" fmla="*/ 41997 h 438814"/>
              <a:gd name="connsiteX27" fmla="*/ 6456458 w 12259658"/>
              <a:gd name="connsiteY27" fmla="*/ 325994 h 438814"/>
              <a:gd name="connsiteX28" fmla="*/ 5892113 w 12259658"/>
              <a:gd name="connsiteY28" fmla="*/ 250614 h 438814"/>
              <a:gd name="connsiteX29" fmla="*/ 5434688 w 12259658"/>
              <a:gd name="connsiteY29" fmla="*/ 303105 h 438814"/>
              <a:gd name="connsiteX30" fmla="*/ 4814874 w 12259658"/>
              <a:gd name="connsiteY30" fmla="*/ 300718 h 438814"/>
              <a:gd name="connsiteX31" fmla="*/ 4044524 w 12259658"/>
              <a:gd name="connsiteY31" fmla="*/ 213036 h 438814"/>
              <a:gd name="connsiteX32" fmla="*/ 3054968 w 12259658"/>
              <a:gd name="connsiteY32" fmla="*/ 369611 h 438814"/>
              <a:gd name="connsiteX33" fmla="*/ 2697976 w 12259658"/>
              <a:gd name="connsiteY33" fmla="*/ 319507 h 438814"/>
              <a:gd name="connsiteX34" fmla="*/ 2566453 w 12259658"/>
              <a:gd name="connsiteY34" fmla="*/ 187984 h 438814"/>
              <a:gd name="connsiteX35" fmla="*/ 1990255 w 12259658"/>
              <a:gd name="connsiteY35" fmla="*/ 62724 h 438814"/>
              <a:gd name="connsiteX36" fmla="*/ 637444 w 12259658"/>
              <a:gd name="connsiteY36" fmla="*/ 306981 h 438814"/>
              <a:gd name="connsiteX37" fmla="*/ 305505 w 12259658"/>
              <a:gd name="connsiteY37" fmla="*/ 394663 h 438814"/>
              <a:gd name="connsiteX38" fmla="*/ 29932 w 12259658"/>
              <a:gd name="connsiteY38" fmla="*/ 306981 h 438814"/>
              <a:gd name="connsiteX39" fmla="*/ 29932 w 12259658"/>
              <a:gd name="connsiteY39" fmla="*/ 256877 h 438814"/>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03565 w 12259658"/>
              <a:gd name="connsiteY16" fmla="*/ 1629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20896 w 12259658"/>
              <a:gd name="connsiteY15" fmla="*/ 70925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720896 w 12259658"/>
              <a:gd name="connsiteY15" fmla="*/ 709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692193 w 12259658"/>
              <a:gd name="connsiteY15" fmla="*/ 750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64 h 439816"/>
              <a:gd name="connsiteX1" fmla="*/ 230348 w 12259658"/>
              <a:gd name="connsiteY1" fmla="*/ 350809 h 439816"/>
              <a:gd name="connsiteX2" fmla="*/ 512184 w 12259658"/>
              <a:gd name="connsiteY2" fmla="*/ 338283 h 439816"/>
              <a:gd name="connsiteX3" fmla="*/ 662496 w 12259658"/>
              <a:gd name="connsiteY3" fmla="*/ 275653 h 439816"/>
              <a:gd name="connsiteX4" fmla="*/ 1771050 w 12259658"/>
              <a:gd name="connsiteY4" fmla="*/ 43922 h 439816"/>
              <a:gd name="connsiteX5" fmla="*/ 2516348 w 12259658"/>
              <a:gd name="connsiteY5" fmla="*/ 125341 h 439816"/>
              <a:gd name="connsiteX6" fmla="*/ 2885866 w 12259658"/>
              <a:gd name="connsiteY6" fmla="*/ 350809 h 439816"/>
              <a:gd name="connsiteX7" fmla="*/ 3919264 w 12259658"/>
              <a:gd name="connsiteY7" fmla="*/ 187971 h 439816"/>
              <a:gd name="connsiteX8" fmla="*/ 4752693 w 12259658"/>
              <a:gd name="connsiteY8" fmla="*/ 254701 h 439816"/>
              <a:gd name="connsiteX9" fmla="*/ 5145101 w 12259658"/>
              <a:gd name="connsiteY9" fmla="*/ 319494 h 439816"/>
              <a:gd name="connsiteX10" fmla="*/ 5835746 w 12259658"/>
              <a:gd name="connsiteY10" fmla="*/ 219286 h 439816"/>
              <a:gd name="connsiteX11" fmla="*/ 6449521 w 12259658"/>
              <a:gd name="connsiteY11" fmla="*/ 300705 h 439816"/>
              <a:gd name="connsiteX12" fmla="*/ 7307554 w 12259658"/>
              <a:gd name="connsiteY12" fmla="*/ 81 h 439816"/>
              <a:gd name="connsiteX13" fmla="*/ 8610794 w 12259658"/>
              <a:gd name="connsiteY13" fmla="*/ 272002 h 439816"/>
              <a:gd name="connsiteX14" fmla="*/ 9602879 w 12259658"/>
              <a:gd name="connsiteY14" fmla="*/ 406725 h 439816"/>
              <a:gd name="connsiteX15" fmla="*/ 10692193 w 12259658"/>
              <a:gd name="connsiteY15" fmla="*/ 75012 h 439816"/>
              <a:gd name="connsiteX16" fmla="*/ 11440469 w 12259658"/>
              <a:gd name="connsiteY16" fmla="*/ 167019 h 439816"/>
              <a:gd name="connsiteX17" fmla="*/ 12054918 w 12259658"/>
              <a:gd name="connsiteY17" fmla="*/ 175445 h 439816"/>
              <a:gd name="connsiteX18" fmla="*/ 12236546 w 12259658"/>
              <a:gd name="connsiteY18" fmla="*/ 238075 h 439816"/>
              <a:gd name="connsiteX19" fmla="*/ 12242809 w 12259658"/>
              <a:gd name="connsiteY19" fmla="*/ 275653 h 439816"/>
              <a:gd name="connsiteX20" fmla="*/ 12105022 w 12259658"/>
              <a:gd name="connsiteY20" fmla="*/ 213023 h 439816"/>
              <a:gd name="connsiteX21" fmla="*/ 11407665 w 12259658"/>
              <a:gd name="connsiteY21" fmla="*/ 186258 h 439816"/>
              <a:gd name="connsiteX22" fmla="*/ 10717779 w 12259658"/>
              <a:gd name="connsiteY22" fmla="*/ 98127 h 439816"/>
              <a:gd name="connsiteX23" fmla="*/ 9960460 w 12259658"/>
              <a:gd name="connsiteY23" fmla="*/ 348870 h 439816"/>
              <a:gd name="connsiteX24" fmla="*/ 9230299 w 12259658"/>
              <a:gd name="connsiteY24" fmla="*/ 425966 h 439816"/>
              <a:gd name="connsiteX25" fmla="*/ 7981038 w 12259658"/>
              <a:gd name="connsiteY25" fmla="*/ 131156 h 439816"/>
              <a:gd name="connsiteX26" fmla="*/ 7183783 w 12259658"/>
              <a:gd name="connsiteY26" fmla="*/ 41984 h 439816"/>
              <a:gd name="connsiteX27" fmla="*/ 6456458 w 12259658"/>
              <a:gd name="connsiteY27" fmla="*/ 325981 h 439816"/>
              <a:gd name="connsiteX28" fmla="*/ 5892113 w 12259658"/>
              <a:gd name="connsiteY28" fmla="*/ 250601 h 439816"/>
              <a:gd name="connsiteX29" fmla="*/ 5434688 w 12259658"/>
              <a:gd name="connsiteY29" fmla="*/ 303092 h 439816"/>
              <a:gd name="connsiteX30" fmla="*/ 4814874 w 12259658"/>
              <a:gd name="connsiteY30" fmla="*/ 300705 h 439816"/>
              <a:gd name="connsiteX31" fmla="*/ 4044524 w 12259658"/>
              <a:gd name="connsiteY31" fmla="*/ 213023 h 439816"/>
              <a:gd name="connsiteX32" fmla="*/ 3054968 w 12259658"/>
              <a:gd name="connsiteY32" fmla="*/ 369598 h 439816"/>
              <a:gd name="connsiteX33" fmla="*/ 2697976 w 12259658"/>
              <a:gd name="connsiteY33" fmla="*/ 319494 h 439816"/>
              <a:gd name="connsiteX34" fmla="*/ 2566453 w 12259658"/>
              <a:gd name="connsiteY34" fmla="*/ 187971 h 439816"/>
              <a:gd name="connsiteX35" fmla="*/ 1990255 w 12259658"/>
              <a:gd name="connsiteY35" fmla="*/ 62711 h 439816"/>
              <a:gd name="connsiteX36" fmla="*/ 637444 w 12259658"/>
              <a:gd name="connsiteY36" fmla="*/ 306968 h 439816"/>
              <a:gd name="connsiteX37" fmla="*/ 305505 w 12259658"/>
              <a:gd name="connsiteY37" fmla="*/ 394650 h 439816"/>
              <a:gd name="connsiteX38" fmla="*/ 29932 w 12259658"/>
              <a:gd name="connsiteY38" fmla="*/ 306968 h 439816"/>
              <a:gd name="connsiteX39" fmla="*/ 29932 w 12259658"/>
              <a:gd name="connsiteY39" fmla="*/ 256864 h 439816"/>
              <a:gd name="connsiteX0" fmla="*/ 29932 w 12259658"/>
              <a:gd name="connsiteY0" fmla="*/ 256876 h 439828"/>
              <a:gd name="connsiteX1" fmla="*/ 230348 w 12259658"/>
              <a:gd name="connsiteY1" fmla="*/ 350821 h 439828"/>
              <a:gd name="connsiteX2" fmla="*/ 512184 w 12259658"/>
              <a:gd name="connsiteY2" fmla="*/ 338295 h 439828"/>
              <a:gd name="connsiteX3" fmla="*/ 662496 w 12259658"/>
              <a:gd name="connsiteY3" fmla="*/ 275665 h 439828"/>
              <a:gd name="connsiteX4" fmla="*/ 1771050 w 12259658"/>
              <a:gd name="connsiteY4" fmla="*/ 43934 h 439828"/>
              <a:gd name="connsiteX5" fmla="*/ 2516348 w 12259658"/>
              <a:gd name="connsiteY5" fmla="*/ 125353 h 439828"/>
              <a:gd name="connsiteX6" fmla="*/ 2885866 w 12259658"/>
              <a:gd name="connsiteY6" fmla="*/ 350821 h 439828"/>
              <a:gd name="connsiteX7" fmla="*/ 3919264 w 12259658"/>
              <a:gd name="connsiteY7" fmla="*/ 187983 h 439828"/>
              <a:gd name="connsiteX8" fmla="*/ 4752693 w 12259658"/>
              <a:gd name="connsiteY8" fmla="*/ 254713 h 439828"/>
              <a:gd name="connsiteX9" fmla="*/ 5145101 w 12259658"/>
              <a:gd name="connsiteY9" fmla="*/ 319506 h 439828"/>
              <a:gd name="connsiteX10" fmla="*/ 5835746 w 12259658"/>
              <a:gd name="connsiteY10" fmla="*/ 219298 h 439828"/>
              <a:gd name="connsiteX11" fmla="*/ 6449521 w 12259658"/>
              <a:gd name="connsiteY11" fmla="*/ 300717 h 439828"/>
              <a:gd name="connsiteX12" fmla="*/ 7307554 w 12259658"/>
              <a:gd name="connsiteY12" fmla="*/ 93 h 439828"/>
              <a:gd name="connsiteX13" fmla="*/ 8610794 w 12259658"/>
              <a:gd name="connsiteY13" fmla="*/ 272014 h 439828"/>
              <a:gd name="connsiteX14" fmla="*/ 9602879 w 12259658"/>
              <a:gd name="connsiteY14" fmla="*/ 406737 h 439828"/>
              <a:gd name="connsiteX15" fmla="*/ 10692193 w 12259658"/>
              <a:gd name="connsiteY15" fmla="*/ 75024 h 439828"/>
              <a:gd name="connsiteX16" fmla="*/ 11440469 w 12259658"/>
              <a:gd name="connsiteY16" fmla="*/ 167031 h 439828"/>
              <a:gd name="connsiteX17" fmla="*/ 12054918 w 12259658"/>
              <a:gd name="connsiteY17" fmla="*/ 175457 h 439828"/>
              <a:gd name="connsiteX18" fmla="*/ 12236546 w 12259658"/>
              <a:gd name="connsiteY18" fmla="*/ 238087 h 439828"/>
              <a:gd name="connsiteX19" fmla="*/ 12242809 w 12259658"/>
              <a:gd name="connsiteY19" fmla="*/ 275665 h 439828"/>
              <a:gd name="connsiteX20" fmla="*/ 12105022 w 12259658"/>
              <a:gd name="connsiteY20" fmla="*/ 213035 h 439828"/>
              <a:gd name="connsiteX21" fmla="*/ 11407665 w 12259658"/>
              <a:gd name="connsiteY21" fmla="*/ 186270 h 439828"/>
              <a:gd name="connsiteX22" fmla="*/ 10717779 w 12259658"/>
              <a:gd name="connsiteY22" fmla="*/ 98139 h 439828"/>
              <a:gd name="connsiteX23" fmla="*/ 9960460 w 12259658"/>
              <a:gd name="connsiteY23" fmla="*/ 348882 h 439828"/>
              <a:gd name="connsiteX24" fmla="*/ 9230299 w 12259658"/>
              <a:gd name="connsiteY24" fmla="*/ 425978 h 439828"/>
              <a:gd name="connsiteX25" fmla="*/ 7981038 w 12259658"/>
              <a:gd name="connsiteY25" fmla="*/ 131168 h 439828"/>
              <a:gd name="connsiteX26" fmla="*/ 7183783 w 12259658"/>
              <a:gd name="connsiteY26" fmla="*/ 41996 h 439828"/>
              <a:gd name="connsiteX27" fmla="*/ 6456458 w 12259658"/>
              <a:gd name="connsiteY27" fmla="*/ 325993 h 439828"/>
              <a:gd name="connsiteX28" fmla="*/ 5892113 w 12259658"/>
              <a:gd name="connsiteY28" fmla="*/ 250613 h 439828"/>
              <a:gd name="connsiteX29" fmla="*/ 5434688 w 12259658"/>
              <a:gd name="connsiteY29" fmla="*/ 303104 h 439828"/>
              <a:gd name="connsiteX30" fmla="*/ 4814874 w 12259658"/>
              <a:gd name="connsiteY30" fmla="*/ 300717 h 439828"/>
              <a:gd name="connsiteX31" fmla="*/ 4044524 w 12259658"/>
              <a:gd name="connsiteY31" fmla="*/ 213035 h 439828"/>
              <a:gd name="connsiteX32" fmla="*/ 3054968 w 12259658"/>
              <a:gd name="connsiteY32" fmla="*/ 369610 h 439828"/>
              <a:gd name="connsiteX33" fmla="*/ 2697976 w 12259658"/>
              <a:gd name="connsiteY33" fmla="*/ 319506 h 439828"/>
              <a:gd name="connsiteX34" fmla="*/ 2566453 w 12259658"/>
              <a:gd name="connsiteY34" fmla="*/ 187983 h 439828"/>
              <a:gd name="connsiteX35" fmla="*/ 1990255 w 12259658"/>
              <a:gd name="connsiteY35" fmla="*/ 62723 h 439828"/>
              <a:gd name="connsiteX36" fmla="*/ 637444 w 12259658"/>
              <a:gd name="connsiteY36" fmla="*/ 306980 h 439828"/>
              <a:gd name="connsiteX37" fmla="*/ 305505 w 12259658"/>
              <a:gd name="connsiteY37" fmla="*/ 394662 h 439828"/>
              <a:gd name="connsiteX38" fmla="*/ 29932 w 12259658"/>
              <a:gd name="connsiteY38" fmla="*/ 306980 h 439828"/>
              <a:gd name="connsiteX39" fmla="*/ 29932 w 12259658"/>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0469 w 12257053"/>
              <a:gd name="connsiteY16" fmla="*/ 1670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430175 w 12257053"/>
              <a:gd name="connsiteY2" fmla="*/ 3423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17872 w 12277797"/>
              <a:gd name="connsiteY0" fmla="*/ 248675 h 439828"/>
              <a:gd name="connsiteX1" fmla="*/ 251092 w 12277797"/>
              <a:gd name="connsiteY1" fmla="*/ 350821 h 439828"/>
              <a:gd name="connsiteX2" fmla="*/ 450919 w 12277797"/>
              <a:gd name="connsiteY2" fmla="*/ 342395 h 439828"/>
              <a:gd name="connsiteX3" fmla="*/ 683240 w 12277797"/>
              <a:gd name="connsiteY3" fmla="*/ 275665 h 439828"/>
              <a:gd name="connsiteX4" fmla="*/ 1791794 w 12277797"/>
              <a:gd name="connsiteY4" fmla="*/ 43934 h 439828"/>
              <a:gd name="connsiteX5" fmla="*/ 2520690 w 12277797"/>
              <a:gd name="connsiteY5" fmla="*/ 117152 h 439828"/>
              <a:gd name="connsiteX6" fmla="*/ 2939414 w 12277797"/>
              <a:gd name="connsiteY6" fmla="*/ 354921 h 439828"/>
              <a:gd name="connsiteX7" fmla="*/ 3976912 w 12277797"/>
              <a:gd name="connsiteY7" fmla="*/ 192084 h 439828"/>
              <a:gd name="connsiteX8" fmla="*/ 4773437 w 12277797"/>
              <a:gd name="connsiteY8" fmla="*/ 254713 h 439828"/>
              <a:gd name="connsiteX9" fmla="*/ 5165845 w 12277797"/>
              <a:gd name="connsiteY9" fmla="*/ 319506 h 439828"/>
              <a:gd name="connsiteX10" fmla="*/ 5856490 w 12277797"/>
              <a:gd name="connsiteY10" fmla="*/ 219298 h 439828"/>
              <a:gd name="connsiteX11" fmla="*/ 6470265 w 12277797"/>
              <a:gd name="connsiteY11" fmla="*/ 300717 h 439828"/>
              <a:gd name="connsiteX12" fmla="*/ 7328298 w 12277797"/>
              <a:gd name="connsiteY12" fmla="*/ 93 h 439828"/>
              <a:gd name="connsiteX13" fmla="*/ 8631538 w 12277797"/>
              <a:gd name="connsiteY13" fmla="*/ 272014 h 439828"/>
              <a:gd name="connsiteX14" fmla="*/ 9623623 w 12277797"/>
              <a:gd name="connsiteY14" fmla="*/ 406737 h 439828"/>
              <a:gd name="connsiteX15" fmla="*/ 10712937 w 12277797"/>
              <a:gd name="connsiteY15" fmla="*/ 75024 h 439828"/>
              <a:gd name="connsiteX16" fmla="*/ 11465314 w 12277797"/>
              <a:gd name="connsiteY16" fmla="*/ 162931 h 439828"/>
              <a:gd name="connsiteX17" fmla="*/ 12120767 w 12277797"/>
              <a:gd name="connsiteY17" fmla="*/ 187758 h 439828"/>
              <a:gd name="connsiteX18" fmla="*/ 12257290 w 12277797"/>
              <a:gd name="connsiteY18" fmla="*/ 238087 h 439828"/>
              <a:gd name="connsiteX19" fmla="*/ 12263553 w 12277797"/>
              <a:gd name="connsiteY19" fmla="*/ 275665 h 439828"/>
              <a:gd name="connsiteX20" fmla="*/ 12125766 w 12277797"/>
              <a:gd name="connsiteY20" fmla="*/ 213035 h 439828"/>
              <a:gd name="connsiteX21" fmla="*/ 11428409 w 12277797"/>
              <a:gd name="connsiteY21" fmla="*/ 186270 h 439828"/>
              <a:gd name="connsiteX22" fmla="*/ 10738523 w 12277797"/>
              <a:gd name="connsiteY22" fmla="*/ 98139 h 439828"/>
              <a:gd name="connsiteX23" fmla="*/ 9981204 w 12277797"/>
              <a:gd name="connsiteY23" fmla="*/ 348882 h 439828"/>
              <a:gd name="connsiteX24" fmla="*/ 9251043 w 12277797"/>
              <a:gd name="connsiteY24" fmla="*/ 425978 h 439828"/>
              <a:gd name="connsiteX25" fmla="*/ 8001782 w 12277797"/>
              <a:gd name="connsiteY25" fmla="*/ 131168 h 439828"/>
              <a:gd name="connsiteX26" fmla="*/ 7204527 w 12277797"/>
              <a:gd name="connsiteY26" fmla="*/ 41996 h 439828"/>
              <a:gd name="connsiteX27" fmla="*/ 6477202 w 12277797"/>
              <a:gd name="connsiteY27" fmla="*/ 325993 h 439828"/>
              <a:gd name="connsiteX28" fmla="*/ 5912857 w 12277797"/>
              <a:gd name="connsiteY28" fmla="*/ 250613 h 439828"/>
              <a:gd name="connsiteX29" fmla="*/ 5455432 w 12277797"/>
              <a:gd name="connsiteY29" fmla="*/ 303104 h 439828"/>
              <a:gd name="connsiteX30" fmla="*/ 4835618 w 12277797"/>
              <a:gd name="connsiteY30" fmla="*/ 300717 h 439828"/>
              <a:gd name="connsiteX31" fmla="*/ 4065268 w 12277797"/>
              <a:gd name="connsiteY31" fmla="*/ 213035 h 439828"/>
              <a:gd name="connsiteX32" fmla="*/ 3063411 w 12277797"/>
              <a:gd name="connsiteY32" fmla="*/ 377811 h 439828"/>
              <a:gd name="connsiteX33" fmla="*/ 2747423 w 12277797"/>
              <a:gd name="connsiteY33" fmla="*/ 311306 h 439828"/>
              <a:gd name="connsiteX34" fmla="*/ 2501089 w 12277797"/>
              <a:gd name="connsiteY34" fmla="*/ 138777 h 439828"/>
              <a:gd name="connsiteX35" fmla="*/ 1773173 w 12277797"/>
              <a:gd name="connsiteY35" fmla="*/ 70924 h 439828"/>
              <a:gd name="connsiteX36" fmla="*/ 658188 w 12277797"/>
              <a:gd name="connsiteY36" fmla="*/ 306980 h 439828"/>
              <a:gd name="connsiteX37" fmla="*/ 326249 w 12277797"/>
              <a:gd name="connsiteY37" fmla="*/ 394662 h 439828"/>
              <a:gd name="connsiteX38" fmla="*/ 50676 w 12277797"/>
              <a:gd name="connsiteY38" fmla="*/ 306980 h 439828"/>
              <a:gd name="connsiteX39" fmla="*/ 17872 w 12277797"/>
              <a:gd name="connsiteY39" fmla="*/ 248675 h 439828"/>
              <a:gd name="connsiteX0" fmla="*/ 39220 w 12299145"/>
              <a:gd name="connsiteY0" fmla="*/ 248675 h 439828"/>
              <a:gd name="connsiteX1" fmla="*/ 272440 w 12299145"/>
              <a:gd name="connsiteY1" fmla="*/ 350821 h 439828"/>
              <a:gd name="connsiteX2" fmla="*/ 472267 w 12299145"/>
              <a:gd name="connsiteY2" fmla="*/ 342395 h 439828"/>
              <a:gd name="connsiteX3" fmla="*/ 704588 w 12299145"/>
              <a:gd name="connsiteY3" fmla="*/ 275665 h 439828"/>
              <a:gd name="connsiteX4" fmla="*/ 1813142 w 12299145"/>
              <a:gd name="connsiteY4" fmla="*/ 43934 h 439828"/>
              <a:gd name="connsiteX5" fmla="*/ 2542038 w 12299145"/>
              <a:gd name="connsiteY5" fmla="*/ 117152 h 439828"/>
              <a:gd name="connsiteX6" fmla="*/ 2960762 w 12299145"/>
              <a:gd name="connsiteY6" fmla="*/ 354921 h 439828"/>
              <a:gd name="connsiteX7" fmla="*/ 3998260 w 12299145"/>
              <a:gd name="connsiteY7" fmla="*/ 192084 h 439828"/>
              <a:gd name="connsiteX8" fmla="*/ 4794785 w 12299145"/>
              <a:gd name="connsiteY8" fmla="*/ 254713 h 439828"/>
              <a:gd name="connsiteX9" fmla="*/ 5187193 w 12299145"/>
              <a:gd name="connsiteY9" fmla="*/ 319506 h 439828"/>
              <a:gd name="connsiteX10" fmla="*/ 5877838 w 12299145"/>
              <a:gd name="connsiteY10" fmla="*/ 219298 h 439828"/>
              <a:gd name="connsiteX11" fmla="*/ 6491613 w 12299145"/>
              <a:gd name="connsiteY11" fmla="*/ 300717 h 439828"/>
              <a:gd name="connsiteX12" fmla="*/ 7349646 w 12299145"/>
              <a:gd name="connsiteY12" fmla="*/ 93 h 439828"/>
              <a:gd name="connsiteX13" fmla="*/ 8652886 w 12299145"/>
              <a:gd name="connsiteY13" fmla="*/ 272014 h 439828"/>
              <a:gd name="connsiteX14" fmla="*/ 9644971 w 12299145"/>
              <a:gd name="connsiteY14" fmla="*/ 406737 h 439828"/>
              <a:gd name="connsiteX15" fmla="*/ 10734285 w 12299145"/>
              <a:gd name="connsiteY15" fmla="*/ 75024 h 439828"/>
              <a:gd name="connsiteX16" fmla="*/ 11486662 w 12299145"/>
              <a:gd name="connsiteY16" fmla="*/ 162931 h 439828"/>
              <a:gd name="connsiteX17" fmla="*/ 12142115 w 12299145"/>
              <a:gd name="connsiteY17" fmla="*/ 187758 h 439828"/>
              <a:gd name="connsiteX18" fmla="*/ 12278638 w 12299145"/>
              <a:gd name="connsiteY18" fmla="*/ 238087 h 439828"/>
              <a:gd name="connsiteX19" fmla="*/ 12284901 w 12299145"/>
              <a:gd name="connsiteY19" fmla="*/ 275665 h 439828"/>
              <a:gd name="connsiteX20" fmla="*/ 12147114 w 12299145"/>
              <a:gd name="connsiteY20" fmla="*/ 213035 h 439828"/>
              <a:gd name="connsiteX21" fmla="*/ 11449757 w 12299145"/>
              <a:gd name="connsiteY21" fmla="*/ 186270 h 439828"/>
              <a:gd name="connsiteX22" fmla="*/ 10759871 w 12299145"/>
              <a:gd name="connsiteY22" fmla="*/ 98139 h 439828"/>
              <a:gd name="connsiteX23" fmla="*/ 10002552 w 12299145"/>
              <a:gd name="connsiteY23" fmla="*/ 348882 h 439828"/>
              <a:gd name="connsiteX24" fmla="*/ 9272391 w 12299145"/>
              <a:gd name="connsiteY24" fmla="*/ 425978 h 439828"/>
              <a:gd name="connsiteX25" fmla="*/ 8023130 w 12299145"/>
              <a:gd name="connsiteY25" fmla="*/ 131168 h 439828"/>
              <a:gd name="connsiteX26" fmla="*/ 7225875 w 12299145"/>
              <a:gd name="connsiteY26" fmla="*/ 41996 h 439828"/>
              <a:gd name="connsiteX27" fmla="*/ 6498550 w 12299145"/>
              <a:gd name="connsiteY27" fmla="*/ 325993 h 439828"/>
              <a:gd name="connsiteX28" fmla="*/ 5934205 w 12299145"/>
              <a:gd name="connsiteY28" fmla="*/ 250613 h 439828"/>
              <a:gd name="connsiteX29" fmla="*/ 5476780 w 12299145"/>
              <a:gd name="connsiteY29" fmla="*/ 303104 h 439828"/>
              <a:gd name="connsiteX30" fmla="*/ 4856966 w 12299145"/>
              <a:gd name="connsiteY30" fmla="*/ 300717 h 439828"/>
              <a:gd name="connsiteX31" fmla="*/ 4086616 w 12299145"/>
              <a:gd name="connsiteY31" fmla="*/ 213035 h 439828"/>
              <a:gd name="connsiteX32" fmla="*/ 3084759 w 12299145"/>
              <a:gd name="connsiteY32" fmla="*/ 377811 h 439828"/>
              <a:gd name="connsiteX33" fmla="*/ 2768771 w 12299145"/>
              <a:gd name="connsiteY33" fmla="*/ 311306 h 439828"/>
              <a:gd name="connsiteX34" fmla="*/ 2522437 w 12299145"/>
              <a:gd name="connsiteY34" fmla="*/ 138777 h 439828"/>
              <a:gd name="connsiteX35" fmla="*/ 1794521 w 12299145"/>
              <a:gd name="connsiteY35" fmla="*/ 70924 h 439828"/>
              <a:gd name="connsiteX36" fmla="*/ 679536 w 12299145"/>
              <a:gd name="connsiteY36" fmla="*/ 306980 h 439828"/>
              <a:gd name="connsiteX37" fmla="*/ 347597 w 12299145"/>
              <a:gd name="connsiteY37" fmla="*/ 394662 h 439828"/>
              <a:gd name="connsiteX38" fmla="*/ 31019 w 12299145"/>
              <a:gd name="connsiteY38" fmla="*/ 270076 h 439828"/>
              <a:gd name="connsiteX39" fmla="*/ 39220 w 12299145"/>
              <a:gd name="connsiteY39" fmla="*/ 248675 h 439828"/>
              <a:gd name="connsiteX0" fmla="*/ 36936 w 12296861"/>
              <a:gd name="connsiteY0" fmla="*/ 248675 h 439828"/>
              <a:gd name="connsiteX1" fmla="*/ 270156 w 12296861"/>
              <a:gd name="connsiteY1" fmla="*/ 350821 h 439828"/>
              <a:gd name="connsiteX2" fmla="*/ 469983 w 12296861"/>
              <a:gd name="connsiteY2" fmla="*/ 342395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465882 w 12296861"/>
              <a:gd name="connsiteY2" fmla="*/ 313691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702304 w 12296861"/>
              <a:gd name="connsiteY2" fmla="*/ 275665 h 439828"/>
              <a:gd name="connsiteX3" fmla="*/ 1810858 w 12296861"/>
              <a:gd name="connsiteY3" fmla="*/ 43934 h 439828"/>
              <a:gd name="connsiteX4" fmla="*/ 2539754 w 12296861"/>
              <a:gd name="connsiteY4" fmla="*/ 117152 h 439828"/>
              <a:gd name="connsiteX5" fmla="*/ 2958478 w 12296861"/>
              <a:gd name="connsiteY5" fmla="*/ 354921 h 439828"/>
              <a:gd name="connsiteX6" fmla="*/ 3995976 w 12296861"/>
              <a:gd name="connsiteY6" fmla="*/ 192084 h 439828"/>
              <a:gd name="connsiteX7" fmla="*/ 4792501 w 12296861"/>
              <a:gd name="connsiteY7" fmla="*/ 254713 h 439828"/>
              <a:gd name="connsiteX8" fmla="*/ 5184909 w 12296861"/>
              <a:gd name="connsiteY8" fmla="*/ 319506 h 439828"/>
              <a:gd name="connsiteX9" fmla="*/ 5875554 w 12296861"/>
              <a:gd name="connsiteY9" fmla="*/ 219298 h 439828"/>
              <a:gd name="connsiteX10" fmla="*/ 6489329 w 12296861"/>
              <a:gd name="connsiteY10" fmla="*/ 300717 h 439828"/>
              <a:gd name="connsiteX11" fmla="*/ 7347362 w 12296861"/>
              <a:gd name="connsiteY11" fmla="*/ 93 h 439828"/>
              <a:gd name="connsiteX12" fmla="*/ 8650602 w 12296861"/>
              <a:gd name="connsiteY12" fmla="*/ 272014 h 439828"/>
              <a:gd name="connsiteX13" fmla="*/ 9642687 w 12296861"/>
              <a:gd name="connsiteY13" fmla="*/ 406737 h 439828"/>
              <a:gd name="connsiteX14" fmla="*/ 10732001 w 12296861"/>
              <a:gd name="connsiteY14" fmla="*/ 75024 h 439828"/>
              <a:gd name="connsiteX15" fmla="*/ 11484378 w 12296861"/>
              <a:gd name="connsiteY15" fmla="*/ 162931 h 439828"/>
              <a:gd name="connsiteX16" fmla="*/ 12139831 w 12296861"/>
              <a:gd name="connsiteY16" fmla="*/ 187758 h 439828"/>
              <a:gd name="connsiteX17" fmla="*/ 12276354 w 12296861"/>
              <a:gd name="connsiteY17" fmla="*/ 238087 h 439828"/>
              <a:gd name="connsiteX18" fmla="*/ 12282617 w 12296861"/>
              <a:gd name="connsiteY18" fmla="*/ 275665 h 439828"/>
              <a:gd name="connsiteX19" fmla="*/ 12144830 w 12296861"/>
              <a:gd name="connsiteY19" fmla="*/ 213035 h 439828"/>
              <a:gd name="connsiteX20" fmla="*/ 11447473 w 12296861"/>
              <a:gd name="connsiteY20" fmla="*/ 186270 h 439828"/>
              <a:gd name="connsiteX21" fmla="*/ 10757587 w 12296861"/>
              <a:gd name="connsiteY21" fmla="*/ 98139 h 439828"/>
              <a:gd name="connsiteX22" fmla="*/ 10000268 w 12296861"/>
              <a:gd name="connsiteY22" fmla="*/ 348882 h 439828"/>
              <a:gd name="connsiteX23" fmla="*/ 9270107 w 12296861"/>
              <a:gd name="connsiteY23" fmla="*/ 425978 h 439828"/>
              <a:gd name="connsiteX24" fmla="*/ 8020846 w 12296861"/>
              <a:gd name="connsiteY24" fmla="*/ 131168 h 439828"/>
              <a:gd name="connsiteX25" fmla="*/ 7223591 w 12296861"/>
              <a:gd name="connsiteY25" fmla="*/ 41996 h 439828"/>
              <a:gd name="connsiteX26" fmla="*/ 6496266 w 12296861"/>
              <a:gd name="connsiteY26" fmla="*/ 325993 h 439828"/>
              <a:gd name="connsiteX27" fmla="*/ 5931921 w 12296861"/>
              <a:gd name="connsiteY27" fmla="*/ 250613 h 439828"/>
              <a:gd name="connsiteX28" fmla="*/ 5474496 w 12296861"/>
              <a:gd name="connsiteY28" fmla="*/ 303104 h 439828"/>
              <a:gd name="connsiteX29" fmla="*/ 4854682 w 12296861"/>
              <a:gd name="connsiteY29" fmla="*/ 300717 h 439828"/>
              <a:gd name="connsiteX30" fmla="*/ 4084332 w 12296861"/>
              <a:gd name="connsiteY30" fmla="*/ 213035 h 439828"/>
              <a:gd name="connsiteX31" fmla="*/ 3082475 w 12296861"/>
              <a:gd name="connsiteY31" fmla="*/ 377811 h 439828"/>
              <a:gd name="connsiteX32" fmla="*/ 2766487 w 12296861"/>
              <a:gd name="connsiteY32" fmla="*/ 311306 h 439828"/>
              <a:gd name="connsiteX33" fmla="*/ 2520153 w 12296861"/>
              <a:gd name="connsiteY33" fmla="*/ 138777 h 439828"/>
              <a:gd name="connsiteX34" fmla="*/ 1792237 w 12296861"/>
              <a:gd name="connsiteY34" fmla="*/ 70924 h 439828"/>
              <a:gd name="connsiteX35" fmla="*/ 677252 w 12296861"/>
              <a:gd name="connsiteY35" fmla="*/ 306980 h 439828"/>
              <a:gd name="connsiteX36" fmla="*/ 312509 w 12296861"/>
              <a:gd name="connsiteY36" fmla="*/ 386461 h 439828"/>
              <a:gd name="connsiteX37" fmla="*/ 28735 w 12296861"/>
              <a:gd name="connsiteY37" fmla="*/ 270076 h 439828"/>
              <a:gd name="connsiteX38" fmla="*/ 36936 w 12296861"/>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55939 w 12299134"/>
              <a:gd name="connsiteY5" fmla="*/ 345296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299134" h="439828">
                <a:moveTo>
                  <a:pt x="39209" y="248675"/>
                </a:moveTo>
                <a:cubicBezTo>
                  <a:pt x="86280" y="263499"/>
                  <a:pt x="202538" y="354524"/>
                  <a:pt x="313433" y="359022"/>
                </a:cubicBezTo>
                <a:cubicBezTo>
                  <a:pt x="424328" y="363520"/>
                  <a:pt x="454627" y="328180"/>
                  <a:pt x="704577" y="275665"/>
                </a:cubicBezTo>
                <a:cubicBezTo>
                  <a:pt x="954527" y="223150"/>
                  <a:pt x="1512504" y="71957"/>
                  <a:pt x="1813131" y="43934"/>
                </a:cubicBezTo>
                <a:cubicBezTo>
                  <a:pt x="2113758" y="15911"/>
                  <a:pt x="2317871" y="57299"/>
                  <a:pt x="2508339" y="107526"/>
                </a:cubicBezTo>
                <a:cubicBezTo>
                  <a:pt x="2698807" y="157753"/>
                  <a:pt x="2707621" y="331203"/>
                  <a:pt x="2955939" y="345296"/>
                </a:cubicBezTo>
                <a:cubicBezTo>
                  <a:pt x="3204257" y="359389"/>
                  <a:pt x="3691777" y="207181"/>
                  <a:pt x="3998249" y="192084"/>
                </a:cubicBezTo>
                <a:cubicBezTo>
                  <a:pt x="4304721" y="176987"/>
                  <a:pt x="4600719" y="204773"/>
                  <a:pt x="4794774" y="254713"/>
                </a:cubicBezTo>
                <a:cubicBezTo>
                  <a:pt x="4988829" y="304653"/>
                  <a:pt x="5006673" y="325408"/>
                  <a:pt x="5187182" y="319506"/>
                </a:cubicBezTo>
                <a:cubicBezTo>
                  <a:pt x="5367691" y="313604"/>
                  <a:pt x="5660424" y="222429"/>
                  <a:pt x="5877827" y="219298"/>
                </a:cubicBezTo>
                <a:cubicBezTo>
                  <a:pt x="6095230" y="216167"/>
                  <a:pt x="6246301" y="337251"/>
                  <a:pt x="6491602" y="300717"/>
                </a:cubicBezTo>
                <a:cubicBezTo>
                  <a:pt x="6736903" y="264183"/>
                  <a:pt x="6989423" y="4877"/>
                  <a:pt x="7349635" y="93"/>
                </a:cubicBezTo>
                <a:cubicBezTo>
                  <a:pt x="7709847" y="-4691"/>
                  <a:pt x="8282623" y="175537"/>
                  <a:pt x="8652875" y="272014"/>
                </a:cubicBezTo>
                <a:cubicBezTo>
                  <a:pt x="9023127" y="368491"/>
                  <a:pt x="9298060" y="439569"/>
                  <a:pt x="9644960" y="406737"/>
                </a:cubicBezTo>
                <a:cubicBezTo>
                  <a:pt x="9991860" y="373905"/>
                  <a:pt x="10427326" y="115658"/>
                  <a:pt x="10734274" y="75024"/>
                </a:cubicBezTo>
                <a:cubicBezTo>
                  <a:pt x="11041222" y="34390"/>
                  <a:pt x="11252013" y="144142"/>
                  <a:pt x="11486651" y="162931"/>
                </a:cubicBezTo>
                <a:cubicBezTo>
                  <a:pt x="11721289" y="181720"/>
                  <a:pt x="12010108" y="175232"/>
                  <a:pt x="12142104" y="187758"/>
                </a:cubicBezTo>
                <a:cubicBezTo>
                  <a:pt x="12274100" y="200284"/>
                  <a:pt x="12254829" y="223436"/>
                  <a:pt x="12278627" y="238087"/>
                </a:cubicBezTo>
                <a:cubicBezTo>
                  <a:pt x="12302425" y="252738"/>
                  <a:pt x="12306811" y="279840"/>
                  <a:pt x="12284890" y="275665"/>
                </a:cubicBezTo>
                <a:cubicBezTo>
                  <a:pt x="12262969" y="271490"/>
                  <a:pt x="12286294" y="227934"/>
                  <a:pt x="12147103" y="213035"/>
                </a:cubicBezTo>
                <a:cubicBezTo>
                  <a:pt x="12007912" y="198136"/>
                  <a:pt x="11680953" y="205419"/>
                  <a:pt x="11449746" y="186270"/>
                </a:cubicBezTo>
                <a:cubicBezTo>
                  <a:pt x="11218539" y="167121"/>
                  <a:pt x="11001061" y="71037"/>
                  <a:pt x="10759860" y="98139"/>
                </a:cubicBezTo>
                <a:cubicBezTo>
                  <a:pt x="10518659" y="125241"/>
                  <a:pt x="10250454" y="273739"/>
                  <a:pt x="10002541" y="348882"/>
                </a:cubicBezTo>
                <a:cubicBezTo>
                  <a:pt x="9754628" y="424025"/>
                  <a:pt x="9602284" y="462264"/>
                  <a:pt x="9272380" y="425978"/>
                </a:cubicBezTo>
                <a:cubicBezTo>
                  <a:pt x="8942476" y="389692"/>
                  <a:pt x="8356004" y="215667"/>
                  <a:pt x="8023119" y="131168"/>
                </a:cubicBezTo>
                <a:cubicBezTo>
                  <a:pt x="7690234" y="46669"/>
                  <a:pt x="7479961" y="9525"/>
                  <a:pt x="7225864" y="41996"/>
                </a:cubicBezTo>
                <a:cubicBezTo>
                  <a:pt x="6971767" y="74467"/>
                  <a:pt x="6713817" y="291224"/>
                  <a:pt x="6498539" y="325993"/>
                </a:cubicBezTo>
                <a:cubicBezTo>
                  <a:pt x="6283261" y="360763"/>
                  <a:pt x="6104489" y="254428"/>
                  <a:pt x="5934194" y="250613"/>
                </a:cubicBezTo>
                <a:cubicBezTo>
                  <a:pt x="5763899" y="246798"/>
                  <a:pt x="5750620" y="245548"/>
                  <a:pt x="5476769" y="303104"/>
                </a:cubicBezTo>
                <a:cubicBezTo>
                  <a:pt x="5202918" y="360660"/>
                  <a:pt x="5088649" y="360834"/>
                  <a:pt x="4856955" y="300717"/>
                </a:cubicBezTo>
                <a:cubicBezTo>
                  <a:pt x="4625261" y="240600"/>
                  <a:pt x="4404432" y="200186"/>
                  <a:pt x="4086605" y="213035"/>
                </a:cubicBezTo>
                <a:cubicBezTo>
                  <a:pt x="3768778" y="225884"/>
                  <a:pt x="3213098" y="390187"/>
                  <a:pt x="2949995" y="377811"/>
                </a:cubicBezTo>
                <a:cubicBezTo>
                  <a:pt x="2686892" y="365435"/>
                  <a:pt x="2700570" y="189925"/>
                  <a:pt x="2507989" y="138777"/>
                </a:cubicBezTo>
                <a:cubicBezTo>
                  <a:pt x="2315408" y="87629"/>
                  <a:pt x="2099254" y="42890"/>
                  <a:pt x="1794510" y="70924"/>
                </a:cubicBezTo>
                <a:cubicBezTo>
                  <a:pt x="1489766" y="98958"/>
                  <a:pt x="926146" y="254391"/>
                  <a:pt x="679525" y="306980"/>
                </a:cubicBezTo>
                <a:cubicBezTo>
                  <a:pt x="432904" y="359570"/>
                  <a:pt x="416034" y="386461"/>
                  <a:pt x="314782" y="386461"/>
                </a:cubicBezTo>
                <a:cubicBezTo>
                  <a:pt x="213530" y="386461"/>
                  <a:pt x="76937" y="293040"/>
                  <a:pt x="31008" y="270076"/>
                </a:cubicBezTo>
                <a:cubicBezTo>
                  <a:pt x="-14921" y="247112"/>
                  <a:pt x="-7862" y="233851"/>
                  <a:pt x="39209" y="2486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1825151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dirty="0"/>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dirty="0"/>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pic>
        <p:nvPicPr>
          <p:cNvPr id="11" name="Bilde 10">
            <a:extLst>
              <a:ext uri="{FF2B5EF4-FFF2-40B4-BE49-F238E27FC236}">
                <a16:creationId xmlns:a16="http://schemas.microsoft.com/office/drawing/2014/main" id="{E558854E-A3B4-7544-9EB8-A0A406CC8D02}"/>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23160656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dirty="0"/>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dirty="0"/>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dirty="0"/>
              <a:t>Kilde: </a:t>
            </a:r>
            <a:endParaRPr lang="nn-NO" dirty="0"/>
          </a:p>
        </p:txBody>
      </p:sp>
      <p:pic>
        <p:nvPicPr>
          <p:cNvPr id="11" name="Bilde 10">
            <a:extLst>
              <a:ext uri="{FF2B5EF4-FFF2-40B4-BE49-F238E27FC236}">
                <a16:creationId xmlns:a16="http://schemas.microsoft.com/office/drawing/2014/main" id="{48CF22C2-D44C-F74D-B5CE-8913ACCFC56A}"/>
              </a:ext>
            </a:extLst>
          </p:cNvPr>
          <p:cNvPicPr>
            <a:picLocks noChangeAspect="1"/>
          </p:cNvPicPr>
          <p:nvPr userDrawn="1"/>
        </p:nvPicPr>
        <p:blipFill>
          <a:blip r:embed="rId2"/>
          <a:stretch>
            <a:fillRect/>
          </a:stretch>
        </p:blipFill>
        <p:spPr>
          <a:xfrm>
            <a:off x="485184" y="451847"/>
            <a:ext cx="1033200" cy="524888"/>
          </a:xfrm>
          <a:prstGeom prst="rect">
            <a:avLst/>
          </a:prstGeom>
        </p:spPr>
      </p:pic>
    </p:spTree>
    <p:extLst>
      <p:ext uri="{BB962C8B-B14F-4D97-AF65-F5344CB8AC3E}">
        <p14:creationId xmlns:p14="http://schemas.microsoft.com/office/powerpoint/2010/main" val="35049110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dirty="0"/>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err="1"/>
              <a:t>Nr</a:t>
            </a:r>
            <a:endParaRPr lang="nb-NO" dirty="0"/>
          </a:p>
        </p:txBody>
      </p:sp>
      <p:pic>
        <p:nvPicPr>
          <p:cNvPr id="10" name="Bilde 9">
            <a:extLst>
              <a:ext uri="{FF2B5EF4-FFF2-40B4-BE49-F238E27FC236}">
                <a16:creationId xmlns:a16="http://schemas.microsoft.com/office/drawing/2014/main" id="{40A50DFE-F6F8-5A45-8BFF-F2A1FBE1B099}"/>
              </a:ext>
            </a:extLst>
          </p:cNvPr>
          <p:cNvPicPr>
            <a:picLocks noChangeAspect="1"/>
          </p:cNvPicPr>
          <p:nvPr userDrawn="1"/>
        </p:nvPicPr>
        <p:blipFill>
          <a:blip r:embed="rId3"/>
          <a:stretch>
            <a:fillRect/>
          </a:stretch>
        </p:blipFill>
        <p:spPr>
          <a:xfrm>
            <a:off x="487487" y="455409"/>
            <a:ext cx="1033200" cy="524888"/>
          </a:xfrm>
          <a:prstGeom prst="rect">
            <a:avLst/>
          </a:prstGeom>
        </p:spPr>
      </p:pic>
    </p:spTree>
    <p:extLst>
      <p:ext uri="{BB962C8B-B14F-4D97-AF65-F5344CB8AC3E}">
        <p14:creationId xmlns:p14="http://schemas.microsoft.com/office/powerpoint/2010/main" val="17100380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smtClean="0"/>
              <a:t>Klikk for å redigere tittelstil</a:t>
            </a:r>
            <a:endParaRPr lang="nb-NO" dirty="0"/>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8396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26.08.2022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19889203"/>
      </p:ext>
    </p:extLst>
  </p:cSld>
  <p:clrMap bg1="lt1" tx1="dk1" bg2="lt2" tx2="dk2" accent1="accent1" accent2="accent2" accent3="accent3" accent4="accent4" accent5="accent5" accent6="accent6" hlink="hlink" folHlink="folHlink"/>
  <p:sldLayoutIdLst>
    <p:sldLayoutId id="2147483715" r:id="rId1"/>
    <p:sldLayoutId id="2147483730" r:id="rId2"/>
    <p:sldLayoutId id="2147483734" r:id="rId3"/>
    <p:sldLayoutId id="2147483665" r:id="rId4"/>
    <p:sldLayoutId id="2147483673" r:id="rId5"/>
    <p:sldLayoutId id="2147483733" r:id="rId6"/>
    <p:sldLayoutId id="2147483701" r:id="rId7"/>
    <p:sldLayoutId id="2147483699" r:id="rId8"/>
    <p:sldLayoutId id="2147483705" r:id="rId9"/>
    <p:sldLayoutId id="2147483718" r:id="rId10"/>
    <p:sldLayoutId id="2147483726" r:id="rId11"/>
    <p:sldLayoutId id="2147483738" r:id="rId12"/>
    <p:sldLayoutId id="2147483706" r:id="rId13"/>
    <p:sldLayoutId id="2147483728" r:id="rId14"/>
    <p:sldLayoutId id="2147483727" r:id="rId15"/>
    <p:sldLayoutId id="2147483711" r:id="rId16"/>
    <p:sldLayoutId id="2147483721" r:id="rId17"/>
    <p:sldLayoutId id="2147483717" r:id="rId18"/>
    <p:sldLayoutId id="2147483713" r:id="rId19"/>
    <p:sldLayoutId id="2147483735" r:id="rId20"/>
    <p:sldLayoutId id="2147483702" r:id="rId21"/>
    <p:sldLayoutId id="2147483736" r:id="rId22"/>
    <p:sldLayoutId id="2147483737" r:id="rId23"/>
    <p:sldLayoutId id="2147483696" r:id="rId24"/>
    <p:sldLayoutId id="2147483723" r:id="rId25"/>
    <p:sldLayoutId id="2147483750"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26.08.2022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711736167"/>
      </p:ext>
    </p:extLst>
  </p:cSld>
  <p:clrMap bg1="lt1" tx1="dk1" bg2="lt2" tx2="dk2" accent1="accent1" accent2="accent2" accent3="accent3" accent4="accent4" accent5="accent5" accent6="accent6" hlink="hlink" folHlink="folHlink"/>
  <p:sldLayoutIdLst>
    <p:sldLayoutId id="2147483716" r:id="rId1"/>
    <p:sldLayoutId id="2147483731" r:id="rId2"/>
    <p:sldLayoutId id="2147483732" r:id="rId3"/>
    <p:sldLayoutId id="2147483703" r:id="rId4"/>
    <p:sldLayoutId id="2147483704" r:id="rId5"/>
    <p:sldLayoutId id="2147483689" r:id="rId6"/>
    <p:sldLayoutId id="2147483708" r:id="rId7"/>
    <p:sldLayoutId id="2147483693" r:id="rId8"/>
    <p:sldLayoutId id="2147483697" r:id="rId9"/>
    <p:sldLayoutId id="2147483739" r:id="rId10"/>
    <p:sldLayoutId id="2147483740" r:id="rId11"/>
    <p:sldLayoutId id="2147483741" r:id="rId12"/>
    <p:sldLayoutId id="2147483742" r:id="rId13"/>
    <p:sldLayoutId id="2147483743" r:id="rId14"/>
    <p:sldLayoutId id="2147483744" r:id="rId15"/>
    <p:sldLayoutId id="2147483707" r:id="rId16"/>
    <p:sldLayoutId id="2147483720" r:id="rId17"/>
    <p:sldLayoutId id="2147483722" r:id="rId18"/>
    <p:sldLayoutId id="2147483710" r:id="rId19"/>
    <p:sldLayoutId id="2147483695" r:id="rId20"/>
    <p:sldLayoutId id="2147483745" r:id="rId21"/>
    <p:sldLayoutId id="2147483712" r:id="rId22"/>
    <p:sldLayoutId id="2147483746" r:id="rId23"/>
    <p:sldLayoutId id="2147483747" r:id="rId24"/>
    <p:sldLayoutId id="2147483700" r:id="rId25"/>
    <p:sldLayoutId id="2147483724"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26.08.2022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2887039895"/>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221A503-51C0-7A4E-BDE2-91CF4FABBC4B}"/>
              </a:ext>
            </a:extLst>
          </p:cNvPr>
          <p:cNvSpPr>
            <a:spLocks noGrp="1"/>
          </p:cNvSpPr>
          <p:nvPr>
            <p:ph type="body" sz="quarter" idx="11"/>
          </p:nvPr>
        </p:nvSpPr>
        <p:spPr/>
        <p:txBody>
          <a:bodyPr>
            <a:normAutofit fontScale="92500"/>
          </a:bodyPr>
          <a:lstStyle/>
          <a:p>
            <a:r>
              <a:rPr lang="nb-NO" dirty="0" smtClean="0"/>
              <a:t>Recovery – en kamp for anerkjennelse</a:t>
            </a:r>
          </a:p>
          <a:p>
            <a:r>
              <a:rPr lang="nb-NO" sz="1200" dirty="0" smtClean="0"/>
              <a:t>Nasjonal konferanse for Recovery; Ingenting om oss uten oss - 6. -7. september 2022,  av Inger Eide Robertson, sosiolog/</a:t>
            </a:r>
            <a:r>
              <a:rPr lang="nb-NO" sz="1200" dirty="0" err="1" smtClean="0"/>
              <a:t>PhD</a:t>
            </a:r>
            <a:endParaRPr lang="nb-NO" sz="1200" dirty="0"/>
          </a:p>
        </p:txBody>
      </p:sp>
    </p:spTree>
    <p:extLst>
      <p:ext uri="{BB962C8B-B14F-4D97-AF65-F5344CB8AC3E}">
        <p14:creationId xmlns:p14="http://schemas.microsoft.com/office/powerpoint/2010/main" val="138958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Diskurser om avhengighet og recovery:</a:t>
            </a:r>
            <a:endParaRPr lang="nb-NO" dirty="0"/>
          </a:p>
        </p:txBody>
      </p:sp>
      <p:sp>
        <p:nvSpPr>
          <p:cNvPr id="3" name="Plassholder for innhold 2"/>
          <p:cNvSpPr>
            <a:spLocks noGrp="1"/>
          </p:cNvSpPr>
          <p:nvPr>
            <p:ph idx="1"/>
          </p:nvPr>
        </p:nvSpPr>
        <p:spPr/>
        <p:txBody>
          <a:bodyPr>
            <a:normAutofit/>
          </a:bodyPr>
          <a:lstStyle/>
          <a:p>
            <a:pPr marL="285750" indent="-285750">
              <a:buFont typeface="Arial" panose="020B0604020202020204" pitchFamily="34" charset="0"/>
              <a:buChar char="•"/>
            </a:pPr>
            <a:r>
              <a:rPr lang="nb-NO" dirty="0" smtClean="0"/>
              <a:t>Dominerende </a:t>
            </a:r>
            <a:r>
              <a:rPr lang="nb-NO" dirty="0"/>
              <a:t>kollektive diskurser om avhengighet og </a:t>
            </a:r>
            <a:r>
              <a:rPr lang="nb-NO" dirty="0" smtClean="0"/>
              <a:t>bedring; </a:t>
            </a:r>
          </a:p>
          <a:p>
            <a:pPr marL="914400" lvl="1" indent="-285750"/>
            <a:r>
              <a:rPr lang="nb-NO" dirty="0" smtClean="0"/>
              <a:t>avhengighet </a:t>
            </a:r>
            <a:r>
              <a:rPr lang="nb-NO" dirty="0"/>
              <a:t>er en kronisk sykdom som krever totalavhold; </a:t>
            </a:r>
            <a:endParaRPr lang="nb-NO" dirty="0" smtClean="0"/>
          </a:p>
          <a:p>
            <a:pPr marL="914400" lvl="1" indent="-285750"/>
            <a:r>
              <a:rPr lang="nb-NO" dirty="0" smtClean="0"/>
              <a:t>avhengige </a:t>
            </a:r>
            <a:r>
              <a:rPr lang="nb-NO" dirty="0"/>
              <a:t>er </a:t>
            </a:r>
            <a:r>
              <a:rPr lang="nb-NO" dirty="0" smtClean="0"/>
              <a:t>moralsk forfall, forkastelig </a:t>
            </a:r>
            <a:r>
              <a:rPr lang="nb-NO" dirty="0"/>
              <a:t>og «ikke-mennesker»; </a:t>
            </a:r>
            <a:endParaRPr lang="nb-NO" dirty="0" smtClean="0"/>
          </a:p>
          <a:p>
            <a:pPr marL="914400" lvl="1" indent="-285750"/>
            <a:r>
              <a:rPr lang="nb-NO" dirty="0" smtClean="0"/>
              <a:t>Recovery/tilfriskning </a:t>
            </a:r>
            <a:r>
              <a:rPr lang="nb-NO" dirty="0"/>
              <a:t>er «normalitet».</a:t>
            </a:r>
          </a:p>
          <a:p>
            <a:pPr marL="285750" indent="-285750">
              <a:buFont typeface="Arial" panose="020B0604020202020204" pitchFamily="34" charset="0"/>
              <a:buChar char="•"/>
            </a:pPr>
            <a:r>
              <a:rPr lang="nb-NO" dirty="0" smtClean="0"/>
              <a:t>Recovery-diskurser følger </a:t>
            </a:r>
            <a:r>
              <a:rPr lang="nb-NO" dirty="0"/>
              <a:t>neo-liberale verdier og mentalitet som mal for </a:t>
            </a:r>
            <a:r>
              <a:rPr lang="nb-NO" dirty="0" smtClean="0"/>
              <a:t>endring og livsstil – når man lever opp til disse genereres anerkjennelse </a:t>
            </a:r>
            <a:r>
              <a:rPr lang="nb-NO" dirty="0"/>
              <a:t>som rommer positiv identitet, mening og </a:t>
            </a:r>
            <a:r>
              <a:rPr lang="nb-NO" dirty="0" smtClean="0"/>
              <a:t>tilhørighet</a:t>
            </a:r>
            <a:endParaRPr lang="nb-NO" dirty="0"/>
          </a:p>
        </p:txBody>
      </p:sp>
    </p:spTree>
    <p:extLst>
      <p:ext uri="{BB962C8B-B14F-4D97-AF65-F5344CB8AC3E}">
        <p14:creationId xmlns:p14="http://schemas.microsoft.com/office/powerpoint/2010/main" val="134833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817" r="24817"/>
          <a:stretch>
            <a:fillRect/>
          </a:stretch>
        </p:blipFill>
        <p:spPr/>
      </p:pic>
      <p:sp>
        <p:nvSpPr>
          <p:cNvPr id="3" name="Tittel 2"/>
          <p:cNvSpPr>
            <a:spLocks noGrp="1"/>
          </p:cNvSpPr>
          <p:nvPr>
            <p:ph type="title"/>
          </p:nvPr>
        </p:nvSpPr>
        <p:spPr/>
        <p:txBody>
          <a:bodyPr/>
          <a:lstStyle/>
          <a:p>
            <a:r>
              <a:rPr lang="nb-NO" dirty="0" err="1" smtClean="0">
                <a:latin typeface="+mj-lt"/>
              </a:rPr>
              <a:t>Honneth</a:t>
            </a:r>
            <a:r>
              <a:rPr lang="nb-NO" dirty="0" smtClean="0">
                <a:latin typeface="+mj-lt"/>
              </a:rPr>
              <a:t>: The </a:t>
            </a:r>
            <a:r>
              <a:rPr lang="nb-NO" dirty="0" err="1" smtClean="0">
                <a:latin typeface="+mj-lt"/>
              </a:rPr>
              <a:t>social</a:t>
            </a:r>
            <a:r>
              <a:rPr lang="nb-NO" dirty="0" smtClean="0">
                <a:latin typeface="+mj-lt"/>
              </a:rPr>
              <a:t> gramma </a:t>
            </a:r>
            <a:r>
              <a:rPr lang="nb-NO" dirty="0" err="1" smtClean="0">
                <a:latin typeface="+mj-lt"/>
              </a:rPr>
              <a:t>of</a:t>
            </a:r>
            <a:r>
              <a:rPr lang="nb-NO" dirty="0" smtClean="0">
                <a:latin typeface="+mj-lt"/>
              </a:rPr>
              <a:t> </a:t>
            </a:r>
            <a:r>
              <a:rPr lang="nb-NO" dirty="0" err="1" smtClean="0">
                <a:latin typeface="+mj-lt"/>
              </a:rPr>
              <a:t>recognition</a:t>
            </a:r>
            <a:endParaRPr lang="nb-NO" dirty="0">
              <a:latin typeface="+mj-lt"/>
            </a:endParaRPr>
          </a:p>
        </p:txBody>
      </p:sp>
      <p:sp>
        <p:nvSpPr>
          <p:cNvPr id="4" name="Plassholder for innhold 3"/>
          <p:cNvSpPr>
            <a:spLocks noGrp="1"/>
          </p:cNvSpPr>
          <p:nvPr>
            <p:ph idx="1"/>
          </p:nvPr>
        </p:nvSpPr>
        <p:spPr/>
        <p:txBody>
          <a:bodyPr>
            <a:normAutofit fontScale="77500" lnSpcReduction="20000"/>
          </a:bodyPr>
          <a:lstStyle/>
          <a:p>
            <a:r>
              <a:rPr lang="nb-NO" dirty="0" smtClean="0"/>
              <a:t>Forholde mellom selv-forståelse og sosial kontekst:</a:t>
            </a:r>
          </a:p>
          <a:p>
            <a:pPr marL="285750" indent="-285750">
              <a:buFont typeface="Arial" panose="020B0604020202020204" pitchFamily="34" charset="0"/>
              <a:buChar char="•"/>
            </a:pPr>
            <a:r>
              <a:rPr lang="nb-NO" dirty="0" smtClean="0"/>
              <a:t>Samfunnets moralske praksiser og moralske forhold</a:t>
            </a:r>
          </a:p>
          <a:p>
            <a:pPr marL="285750" indent="-285750">
              <a:buFont typeface="Arial" panose="020B0604020202020204" pitchFamily="34" charset="0"/>
              <a:buChar char="•"/>
            </a:pPr>
            <a:r>
              <a:rPr lang="nb-NO" dirty="0" smtClean="0"/>
              <a:t>Forstyrrelses av samfunnets moralske orden (avhengighet)</a:t>
            </a:r>
          </a:p>
          <a:p>
            <a:pPr marL="285750" indent="-285750">
              <a:buFont typeface="Arial" panose="020B0604020202020204" pitchFamily="34" charset="0"/>
              <a:buChar char="•"/>
            </a:pPr>
            <a:r>
              <a:rPr lang="nb-NO" dirty="0" smtClean="0"/>
              <a:t>Anerkjennelse (normalitet)</a:t>
            </a:r>
          </a:p>
          <a:p>
            <a:pPr marL="285750" indent="-285750">
              <a:buFont typeface="Arial" panose="020B0604020202020204" pitchFamily="34" charset="0"/>
              <a:buChar char="•"/>
            </a:pPr>
            <a:r>
              <a:rPr lang="nb-NO" dirty="0" smtClean="0"/>
              <a:t>Sosiale bevegelser og kamp for anerkjennelse (f eks: </a:t>
            </a:r>
            <a:r>
              <a:rPr lang="nb-NO" dirty="0" err="1" smtClean="0"/>
              <a:t>pride</a:t>
            </a:r>
            <a:r>
              <a:rPr lang="nb-NO" dirty="0" smtClean="0"/>
              <a:t>, men også recovery/erfaringskunnskap)</a:t>
            </a:r>
          </a:p>
          <a:p>
            <a:endParaRPr lang="nb-NO" dirty="0"/>
          </a:p>
        </p:txBody>
      </p:sp>
    </p:spTree>
    <p:extLst>
      <p:ext uri="{BB962C8B-B14F-4D97-AF65-F5344CB8AC3E}">
        <p14:creationId xmlns:p14="http://schemas.microsoft.com/office/powerpoint/2010/main" val="30239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sz="3200" dirty="0" err="1">
                <a:latin typeface="+mj-lt"/>
              </a:rPr>
              <a:t>Honneth’s</a:t>
            </a:r>
            <a:r>
              <a:rPr lang="nb-NO" altLang="nb-NO" sz="3200" dirty="0">
                <a:latin typeface="+mj-lt"/>
              </a:rPr>
              <a:t> teori: Kampen for anerkjennelse</a:t>
            </a:r>
            <a:endParaRPr lang="nb-NO" dirty="0">
              <a:latin typeface="+mj-lt"/>
            </a:endParaRPr>
          </a:p>
        </p:txBody>
      </p:sp>
      <p:sp>
        <p:nvSpPr>
          <p:cNvPr id="3" name="Plassholder for innhold 2"/>
          <p:cNvSpPr>
            <a:spLocks noGrp="1"/>
          </p:cNvSpPr>
          <p:nvPr>
            <p:ph idx="1"/>
          </p:nvPr>
        </p:nvSpPr>
        <p:spPr/>
        <p:txBody>
          <a:bodyPr>
            <a:normAutofit/>
          </a:bodyPr>
          <a:lstStyle/>
          <a:p>
            <a:pPr>
              <a:lnSpc>
                <a:spcPct val="90000"/>
              </a:lnSpc>
            </a:pPr>
            <a:r>
              <a:rPr lang="nb-NO" altLang="nb-NO" dirty="0">
                <a:latin typeface="Arial" panose="020B0604020202020204" pitchFamily="34" charset="0"/>
                <a:cs typeface="Arial" panose="020B0604020202020204" pitchFamily="34" charset="0"/>
              </a:rPr>
              <a:t>Anerkjennelse: Et grunnleggende menneskelig behov. Utgangspunkt for ”et godt og rettferdig samfunn”</a:t>
            </a:r>
          </a:p>
          <a:p>
            <a:pPr>
              <a:lnSpc>
                <a:spcPct val="90000"/>
              </a:lnSpc>
            </a:pPr>
            <a:r>
              <a:rPr lang="nb-NO" altLang="nb-NO" dirty="0">
                <a:latin typeface="Arial" panose="020B0604020202020204" pitchFamily="34" charset="0"/>
                <a:cs typeface="Arial" panose="020B0604020202020204" pitchFamily="34" charset="0"/>
              </a:rPr>
              <a:t>Etablering av gjensidig anerkjennelse, er en forutsetning for selv-realisering og identitetsformasjon.</a:t>
            </a:r>
          </a:p>
          <a:p>
            <a:pPr>
              <a:lnSpc>
                <a:spcPct val="90000"/>
              </a:lnSpc>
            </a:pPr>
            <a:r>
              <a:rPr lang="nb-NO" altLang="nb-NO" dirty="0">
                <a:latin typeface="Arial" panose="020B0604020202020204" pitchFamily="34" charset="0"/>
                <a:cs typeface="Arial" panose="020B0604020202020204" pitchFamily="34" charset="0"/>
              </a:rPr>
              <a:t>Tre former for anerkjennelse;</a:t>
            </a:r>
          </a:p>
          <a:p>
            <a:pPr lvl="1">
              <a:lnSpc>
                <a:spcPct val="90000"/>
              </a:lnSpc>
            </a:pPr>
            <a:r>
              <a:rPr lang="nb-NO" altLang="nb-NO" dirty="0" smtClean="0">
                <a:latin typeface="Arial" panose="020B0604020202020204" pitchFamily="34" charset="0"/>
                <a:cs typeface="Arial" panose="020B0604020202020204" pitchFamily="34" charset="0"/>
              </a:rPr>
              <a:t>selv-tillit</a:t>
            </a:r>
            <a:r>
              <a:rPr lang="nb-NO" altLang="nb-NO" dirty="0">
                <a:latin typeface="Arial" panose="020B0604020202020204" pitchFamily="34" charset="0"/>
                <a:cs typeface="Arial" panose="020B0604020202020204" pitchFamily="34" charset="0"/>
              </a:rPr>
              <a:t>, selv-respekt og selv-verdsettelse</a:t>
            </a:r>
          </a:p>
          <a:p>
            <a:pPr>
              <a:lnSpc>
                <a:spcPct val="90000"/>
              </a:lnSpc>
            </a:pPr>
            <a:r>
              <a:rPr lang="nb-NO" altLang="nb-NO" dirty="0">
                <a:latin typeface="Arial" panose="020B0604020202020204" pitchFamily="34" charset="0"/>
                <a:cs typeface="Arial" panose="020B0604020202020204" pitchFamily="34" charset="0"/>
              </a:rPr>
              <a:t>Opprettholdelse og vedlikeholde av en persons identitet avhenger av til enhver tid de sosiale anerkjennelsesmønster </a:t>
            </a:r>
          </a:p>
          <a:p>
            <a:pPr>
              <a:lnSpc>
                <a:spcPct val="90000"/>
              </a:lnSpc>
            </a:pPr>
            <a:r>
              <a:rPr lang="nb-NO" altLang="nb-NO" dirty="0">
                <a:latin typeface="Arial" panose="020B0604020202020204" pitchFamily="34" charset="0"/>
                <a:cs typeface="Arial" panose="020B0604020202020204" pitchFamily="34" charset="0"/>
              </a:rPr>
              <a:t>Disse anerkjennelsesformene virker også som sosialiserings - og </a:t>
            </a:r>
            <a:r>
              <a:rPr lang="nb-NO" altLang="nb-NO" dirty="0" smtClean="0">
                <a:latin typeface="Arial" panose="020B0604020202020204" pitchFamily="34" charset="0"/>
                <a:cs typeface="Arial" panose="020B0604020202020204" pitchFamily="34" charset="0"/>
              </a:rPr>
              <a:t>integrasjonskomponenter</a:t>
            </a:r>
            <a:endParaRPr lang="nb-NO" alt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78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3339" y="721794"/>
            <a:ext cx="8689687" cy="500177"/>
          </a:xfrm>
        </p:spPr>
        <p:txBody>
          <a:bodyPr>
            <a:normAutofit fontScale="90000"/>
          </a:bodyPr>
          <a:lstStyle/>
          <a:p>
            <a:r>
              <a:rPr lang="nb-NO" dirty="0" smtClean="0">
                <a:latin typeface="+mj-lt"/>
              </a:rPr>
              <a:t>Recovery; leve opp til normalsamfunnets krav</a:t>
            </a:r>
            <a:endParaRPr lang="nb-NO" dirty="0">
              <a:latin typeface="+mj-lt"/>
            </a:endParaRPr>
          </a:p>
        </p:txBody>
      </p:sp>
      <p:sp>
        <p:nvSpPr>
          <p:cNvPr id="3" name="Plassholder for innhold 2"/>
          <p:cNvSpPr>
            <a:spLocks noGrp="1"/>
          </p:cNvSpPr>
          <p:nvPr>
            <p:ph idx="1"/>
          </p:nvPr>
        </p:nvSpPr>
        <p:spPr>
          <a:xfrm>
            <a:off x="1113340" y="1579418"/>
            <a:ext cx="8689687" cy="4582485"/>
          </a:xfrm>
        </p:spPr>
        <p:txBody>
          <a:bodyPr/>
          <a:lstStyle/>
          <a:p>
            <a:pPr marL="342900" lvl="0" indent="-342900" eaLnBrk="0" fontAlgn="base" hangingPunct="0">
              <a:lnSpc>
                <a:spcPct val="90000"/>
              </a:lnSpc>
              <a:spcBef>
                <a:spcPct val="20000"/>
              </a:spcBef>
              <a:spcAft>
                <a:spcPct val="0"/>
              </a:spcAft>
              <a:buFontTx/>
              <a:buChar char="•"/>
            </a:pPr>
            <a:r>
              <a:rPr lang="nb-NO" altLang="nb-NO" sz="1600" kern="0" dirty="0">
                <a:solidFill>
                  <a:srgbClr val="776A57"/>
                </a:solidFill>
                <a:latin typeface="Arial" panose="020B0604020202020204" pitchFamily="34" charset="0"/>
                <a:cs typeface="Arial" panose="020B0604020202020204" pitchFamily="34" charset="0"/>
              </a:rPr>
              <a:t>Sosial anerkjennelse muliggjør meningsfulle hverdagsliv, tilhørighet og sosial integrering. </a:t>
            </a:r>
          </a:p>
          <a:p>
            <a:pPr marL="342900" lvl="0" indent="-342900" eaLnBrk="0" fontAlgn="base" hangingPunct="0">
              <a:lnSpc>
                <a:spcPct val="90000"/>
              </a:lnSpc>
              <a:spcBef>
                <a:spcPct val="20000"/>
              </a:spcBef>
              <a:spcAft>
                <a:spcPct val="0"/>
              </a:spcAft>
              <a:buFontTx/>
              <a:buChar char="•"/>
            </a:pPr>
            <a:endParaRPr lang="nb-NO" altLang="nb-NO" sz="1600" kern="0" dirty="0">
              <a:solidFill>
                <a:srgbClr val="776A57"/>
              </a:solidFill>
              <a:latin typeface="Arial" panose="020B0604020202020204" pitchFamily="34" charset="0"/>
              <a:cs typeface="Arial" panose="020B0604020202020204" pitchFamily="34" charset="0"/>
            </a:endParaRPr>
          </a:p>
          <a:p>
            <a:pPr marL="342900" lvl="0" indent="-342900" eaLnBrk="0" fontAlgn="base" hangingPunct="0">
              <a:lnSpc>
                <a:spcPct val="90000"/>
              </a:lnSpc>
              <a:spcBef>
                <a:spcPct val="20000"/>
              </a:spcBef>
              <a:spcAft>
                <a:spcPct val="0"/>
              </a:spcAft>
              <a:buFontTx/>
              <a:buChar char="•"/>
            </a:pPr>
            <a:r>
              <a:rPr lang="nb-NO" altLang="nb-NO" sz="1600" kern="0" dirty="0">
                <a:solidFill>
                  <a:srgbClr val="776A57"/>
                </a:solidFill>
                <a:latin typeface="Arial" panose="020B0604020202020204" pitchFamily="34" charset="0"/>
                <a:cs typeface="Arial" panose="020B0604020202020204" pitchFamily="34" charset="0"/>
              </a:rPr>
              <a:t>Integrasjon eller normalisering avhenger av kontinuerlig anerkjennelse av våre egenskaper, bidrag og </a:t>
            </a:r>
            <a:r>
              <a:rPr lang="nb-NO" altLang="nb-NO" sz="1600" kern="0" dirty="0" smtClean="0">
                <a:solidFill>
                  <a:srgbClr val="776A57"/>
                </a:solidFill>
                <a:latin typeface="Arial" panose="020B0604020202020204" pitchFamily="34" charset="0"/>
                <a:cs typeface="Arial" panose="020B0604020202020204" pitchFamily="34" charset="0"/>
              </a:rPr>
              <a:t>ytelse – vår livsstil. </a:t>
            </a:r>
            <a:r>
              <a:rPr lang="nb-NO" altLang="nb-NO" sz="1600" kern="0" dirty="0">
                <a:solidFill>
                  <a:srgbClr val="776A57"/>
                </a:solidFill>
                <a:latin typeface="Arial" panose="020B0604020202020204" pitchFamily="34" charset="0"/>
                <a:cs typeface="Arial" panose="020B0604020202020204" pitchFamily="34" charset="0"/>
              </a:rPr>
              <a:t>Om </a:t>
            </a:r>
            <a:r>
              <a:rPr lang="nb-NO" altLang="nb-NO" sz="1600" kern="0" dirty="0" smtClean="0">
                <a:solidFill>
                  <a:srgbClr val="776A57"/>
                </a:solidFill>
                <a:latin typeface="Arial" panose="020B0604020202020204" pitchFamily="34" charset="0"/>
                <a:cs typeface="Arial" panose="020B0604020202020204" pitchFamily="34" charset="0"/>
              </a:rPr>
              <a:t>mennesker i </a:t>
            </a:r>
            <a:r>
              <a:rPr lang="nb-NO" altLang="nb-NO" sz="1600" kern="0" dirty="0">
                <a:solidFill>
                  <a:srgbClr val="776A57"/>
                </a:solidFill>
                <a:latin typeface="Arial" panose="020B0604020202020204" pitchFamily="34" charset="0"/>
                <a:cs typeface="Arial" panose="020B0604020202020204" pitchFamily="34" charset="0"/>
              </a:rPr>
              <a:t>tilfriskning skal reintegreres og etablere en følelse av tilhørighet og mening, trenger de tilgang til sosiale arenaer som er strukturer på en måte som anerkjenner ens bidrag og ytelser. Men det handler om å få tilgang til sosiale arenaer, engasjere seg der og bli der lenge nok til man forstår det sosiale spillet</a:t>
            </a:r>
          </a:p>
          <a:p>
            <a:pPr marL="342900" lvl="0" indent="-342900" eaLnBrk="0" fontAlgn="base" hangingPunct="0">
              <a:lnSpc>
                <a:spcPct val="90000"/>
              </a:lnSpc>
              <a:spcBef>
                <a:spcPct val="20000"/>
              </a:spcBef>
              <a:spcAft>
                <a:spcPct val="0"/>
              </a:spcAft>
              <a:buFontTx/>
              <a:buChar char="•"/>
            </a:pPr>
            <a:endParaRPr lang="nb-NO" altLang="nb-NO" sz="1600" kern="0" dirty="0">
              <a:solidFill>
                <a:srgbClr val="776A57"/>
              </a:solidFill>
              <a:latin typeface="Arial" panose="020B0604020202020204" pitchFamily="34" charset="0"/>
              <a:cs typeface="Arial" panose="020B0604020202020204" pitchFamily="34" charset="0"/>
            </a:endParaRPr>
          </a:p>
          <a:p>
            <a:pPr marL="342900" lvl="0" indent="-342900" eaLnBrk="0" fontAlgn="base" hangingPunct="0">
              <a:lnSpc>
                <a:spcPct val="90000"/>
              </a:lnSpc>
              <a:spcBef>
                <a:spcPct val="20000"/>
              </a:spcBef>
              <a:spcAft>
                <a:spcPct val="0"/>
              </a:spcAft>
              <a:buFontTx/>
              <a:buChar char="•"/>
            </a:pPr>
            <a:r>
              <a:rPr lang="nb-NO" altLang="nb-NO" sz="1600" kern="0" dirty="0">
                <a:solidFill>
                  <a:srgbClr val="776A57"/>
                </a:solidFill>
                <a:latin typeface="Arial" panose="020B0604020202020204" pitchFamily="34" charset="0"/>
                <a:cs typeface="Arial" panose="020B0604020202020204" pitchFamily="34" charset="0"/>
              </a:rPr>
              <a:t>Ved å tre inn i sosiale fellesskaper (f eks arbeidsliv) inngår vi i et vev av relasjoner som er nedfelt i tilhørende sosiale omgivelser der vår virksomhet kan gis betydning som strekker seg ut over oss selv. På denne måten kan vi inngå i en større meningssammenheng som peker både fremover og bakover i tid.</a:t>
            </a:r>
          </a:p>
          <a:p>
            <a:pPr marL="342900" lvl="0" indent="-342900" eaLnBrk="0" fontAlgn="base" hangingPunct="0">
              <a:lnSpc>
                <a:spcPct val="90000"/>
              </a:lnSpc>
              <a:spcBef>
                <a:spcPct val="20000"/>
              </a:spcBef>
              <a:spcAft>
                <a:spcPct val="0"/>
              </a:spcAft>
              <a:buFontTx/>
              <a:buChar char="•"/>
            </a:pPr>
            <a:endParaRPr lang="nb-NO" altLang="nb-NO" sz="1600" kern="0" dirty="0">
              <a:solidFill>
                <a:srgbClr val="776A57"/>
              </a:solidFill>
              <a:latin typeface="Arial" panose="020B0604020202020204" pitchFamily="34" charset="0"/>
              <a:cs typeface="Arial" panose="020B0604020202020204" pitchFamily="34" charset="0"/>
            </a:endParaRPr>
          </a:p>
          <a:p>
            <a:pPr marL="342900" lvl="0" indent="-342900" eaLnBrk="0" fontAlgn="base" hangingPunct="0">
              <a:lnSpc>
                <a:spcPct val="90000"/>
              </a:lnSpc>
              <a:spcBef>
                <a:spcPct val="20000"/>
              </a:spcBef>
              <a:spcAft>
                <a:spcPct val="0"/>
              </a:spcAft>
              <a:buFontTx/>
              <a:buChar char="•"/>
            </a:pPr>
            <a:r>
              <a:rPr lang="nb-NO" altLang="nb-NO" sz="1600" kern="0" dirty="0">
                <a:solidFill>
                  <a:srgbClr val="776A57"/>
                </a:solidFill>
                <a:latin typeface="Arial" panose="020B0604020202020204" pitchFamily="34" charset="0"/>
                <a:cs typeface="Arial" panose="020B0604020202020204" pitchFamily="34" charset="0"/>
              </a:rPr>
              <a:t>Når våre gjøremål oppleves som meningsfulle er det fordi det finnes en verden som anerkjenner disse som det. </a:t>
            </a:r>
          </a:p>
          <a:p>
            <a:endParaRPr lang="nb-NO" dirty="0"/>
          </a:p>
        </p:txBody>
      </p:sp>
    </p:spTree>
    <p:extLst>
      <p:ext uri="{BB962C8B-B14F-4D97-AF65-F5344CB8AC3E}">
        <p14:creationId xmlns:p14="http://schemas.microsoft.com/office/powerpoint/2010/main" val="330362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9852" y="647451"/>
            <a:ext cx="8689687" cy="491394"/>
          </a:xfrm>
        </p:spPr>
        <p:txBody>
          <a:bodyPr>
            <a:normAutofit fontScale="90000"/>
          </a:bodyPr>
          <a:lstStyle/>
          <a:p>
            <a:r>
              <a:rPr lang="nb-NO" dirty="0" smtClean="0">
                <a:latin typeface="+mj-lt"/>
              </a:rPr>
              <a:t>Tilfriskningsprosessens sosiale dynamikk</a:t>
            </a:r>
            <a:endParaRPr lang="nb-NO" dirty="0">
              <a:latin typeface="+mj-lt"/>
            </a:endParaRPr>
          </a:p>
        </p:txBody>
      </p:sp>
      <p:sp>
        <p:nvSpPr>
          <p:cNvPr id="3" name="Plassholder for innhold 2"/>
          <p:cNvSpPr>
            <a:spLocks noGrp="1"/>
          </p:cNvSpPr>
          <p:nvPr>
            <p:ph idx="1"/>
          </p:nvPr>
        </p:nvSpPr>
        <p:spPr>
          <a:xfrm>
            <a:off x="1113340" y="1604356"/>
            <a:ext cx="8689687" cy="4557547"/>
          </a:xfrm>
        </p:spPr>
        <p:txBody>
          <a:bodyPr>
            <a:normAutofit lnSpcReduction="10000"/>
          </a:bodyPr>
          <a:lstStyle/>
          <a:p>
            <a:pPr lvl="0" eaLnBrk="0" fontAlgn="base" hangingPunct="0">
              <a:lnSpc>
                <a:spcPct val="150000"/>
              </a:lnSpc>
              <a:spcBef>
                <a:spcPct val="20000"/>
              </a:spcBef>
              <a:spcAft>
                <a:spcPct val="0"/>
              </a:spcAft>
            </a:pPr>
            <a:r>
              <a:rPr lang="nb-NO" altLang="nb-NO" kern="0" dirty="0">
                <a:solidFill>
                  <a:srgbClr val="776A57"/>
                </a:solidFill>
                <a:latin typeface="Arial" panose="020B0604020202020204" pitchFamily="34" charset="0"/>
                <a:cs typeface="Arial" panose="020B0604020202020204" pitchFamily="34" charset="0"/>
              </a:rPr>
              <a:t>Det andre året så skal du </a:t>
            </a:r>
            <a:r>
              <a:rPr lang="nb-NO" altLang="nb-NO" kern="0" dirty="0">
                <a:solidFill>
                  <a:srgbClr val="FF0000"/>
                </a:solidFill>
                <a:latin typeface="Arial" panose="020B0604020202020204" pitchFamily="34" charset="0"/>
                <a:cs typeface="Arial" panose="020B0604020202020204" pitchFamily="34" charset="0"/>
              </a:rPr>
              <a:t>ut og leve</a:t>
            </a:r>
            <a:r>
              <a:rPr lang="nb-NO" altLang="nb-NO" kern="0" dirty="0">
                <a:solidFill>
                  <a:srgbClr val="776A57"/>
                </a:solidFill>
                <a:latin typeface="Arial" panose="020B0604020202020204" pitchFamily="34" charset="0"/>
                <a:cs typeface="Arial" panose="020B0604020202020204" pitchFamily="34" charset="0"/>
              </a:rPr>
              <a:t>. </a:t>
            </a:r>
            <a:r>
              <a:rPr lang="nb-NO" altLang="nb-NO" kern="0" dirty="0">
                <a:solidFill>
                  <a:srgbClr val="FF0000"/>
                </a:solidFill>
                <a:latin typeface="Arial" panose="020B0604020202020204" pitchFamily="34" charset="0"/>
                <a:cs typeface="Arial" panose="020B0604020202020204" pitchFamily="34" charset="0"/>
              </a:rPr>
              <a:t>Da er du plutselig satt på en helt ny </a:t>
            </a:r>
            <a:r>
              <a:rPr lang="nb-NO" altLang="nb-NO" kern="0" dirty="0" smtClean="0">
                <a:solidFill>
                  <a:srgbClr val="FF0000"/>
                </a:solidFill>
                <a:latin typeface="Arial" panose="020B0604020202020204" pitchFamily="34" charset="0"/>
                <a:cs typeface="Arial" panose="020B0604020202020204" pitchFamily="34" charset="0"/>
              </a:rPr>
              <a:t>arena</a:t>
            </a:r>
            <a:r>
              <a:rPr lang="nb-NO" altLang="nb-NO" kern="0" dirty="0" smtClean="0">
                <a:solidFill>
                  <a:srgbClr val="776A57"/>
                </a:solidFill>
                <a:latin typeface="Arial" panose="020B0604020202020204" pitchFamily="34" charset="0"/>
                <a:cs typeface="Arial" panose="020B0604020202020204" pitchFamily="34" charset="0"/>
              </a:rPr>
              <a:t> […] Men </a:t>
            </a:r>
            <a:r>
              <a:rPr lang="nb-NO" altLang="nb-NO" kern="0" dirty="0">
                <a:solidFill>
                  <a:srgbClr val="FF0000"/>
                </a:solidFill>
                <a:latin typeface="Arial" panose="020B0604020202020204" pitchFamily="34" charset="0"/>
                <a:cs typeface="Arial" panose="020B0604020202020204" pitchFamily="34" charset="0"/>
              </a:rPr>
              <a:t>spillereglene</a:t>
            </a:r>
            <a:r>
              <a:rPr lang="nb-NO" altLang="nb-NO" kern="0" dirty="0">
                <a:solidFill>
                  <a:srgbClr val="776A57"/>
                </a:solidFill>
                <a:latin typeface="Arial" panose="020B0604020202020204" pitchFamily="34" charset="0"/>
                <a:cs typeface="Arial" panose="020B0604020202020204" pitchFamily="34" charset="0"/>
              </a:rPr>
              <a:t> som jeg sa i </a:t>
            </a:r>
            <a:r>
              <a:rPr lang="nb-NO" altLang="nb-NO" kern="0" dirty="0" smtClean="0">
                <a:solidFill>
                  <a:srgbClr val="776A57"/>
                </a:solidFill>
                <a:latin typeface="Arial" panose="020B0604020202020204" pitchFamily="34" charset="0"/>
                <a:cs typeface="Arial" panose="020B0604020202020204" pitchFamily="34" charset="0"/>
              </a:rPr>
              <a:t>ste, </a:t>
            </a:r>
            <a:r>
              <a:rPr lang="nb-NO" altLang="nb-NO" kern="0" dirty="0">
                <a:solidFill>
                  <a:srgbClr val="776A57"/>
                </a:solidFill>
                <a:latin typeface="Arial" panose="020B0604020202020204" pitchFamily="34" charset="0"/>
                <a:cs typeface="Arial" panose="020B0604020202020204" pitchFamily="34" charset="0"/>
              </a:rPr>
              <a:t>de har endret seg. </a:t>
            </a:r>
            <a:r>
              <a:rPr lang="nb-NO" altLang="nb-NO" kern="0" dirty="0" smtClean="0">
                <a:solidFill>
                  <a:srgbClr val="776A57"/>
                </a:solidFill>
                <a:latin typeface="Arial" panose="020B0604020202020204" pitchFamily="34" charset="0"/>
                <a:cs typeface="Arial" panose="020B0604020202020204" pitchFamily="34" charset="0"/>
              </a:rPr>
              <a:t>Veldig </a:t>
            </a:r>
            <a:r>
              <a:rPr lang="nb-NO" altLang="nb-NO" kern="0" dirty="0">
                <a:solidFill>
                  <a:srgbClr val="776A57"/>
                </a:solidFill>
                <a:latin typeface="Arial" panose="020B0604020202020204" pitchFamily="34" charset="0"/>
                <a:cs typeface="Arial" panose="020B0604020202020204" pitchFamily="34" charset="0"/>
              </a:rPr>
              <a:t>og </a:t>
            </a:r>
            <a:r>
              <a:rPr lang="nb-NO" altLang="nb-NO" kern="0" dirty="0" smtClean="0">
                <a:solidFill>
                  <a:srgbClr val="776A57"/>
                </a:solidFill>
                <a:latin typeface="Arial" panose="020B0604020202020204" pitchFamily="34" charset="0"/>
                <a:cs typeface="Arial" panose="020B0604020202020204" pitchFamily="34" charset="0"/>
              </a:rPr>
              <a:t>drastisk, </a:t>
            </a:r>
            <a:r>
              <a:rPr lang="nb-NO" altLang="nb-NO" kern="0" dirty="0">
                <a:solidFill>
                  <a:srgbClr val="776A57"/>
                </a:solidFill>
                <a:latin typeface="Arial" panose="020B0604020202020204" pitchFamily="34" charset="0"/>
                <a:cs typeface="Arial" panose="020B0604020202020204" pitchFamily="34" charset="0"/>
              </a:rPr>
              <a:t>og plutselig så </a:t>
            </a:r>
            <a:r>
              <a:rPr lang="nb-NO" altLang="nb-NO" kern="0" dirty="0">
                <a:solidFill>
                  <a:srgbClr val="FF0000"/>
                </a:solidFill>
                <a:latin typeface="Arial" panose="020B0604020202020204" pitchFamily="34" charset="0"/>
                <a:cs typeface="Arial" panose="020B0604020202020204" pitchFamily="34" charset="0"/>
              </a:rPr>
              <a:t>er du mye mer ansvarlig </a:t>
            </a:r>
            <a:r>
              <a:rPr lang="nb-NO" altLang="nb-NO" kern="0" dirty="0">
                <a:solidFill>
                  <a:srgbClr val="776A57"/>
                </a:solidFill>
                <a:latin typeface="Arial" panose="020B0604020202020204" pitchFamily="34" charset="0"/>
                <a:cs typeface="Arial" panose="020B0604020202020204" pitchFamily="34" charset="0"/>
              </a:rPr>
              <a:t>og folk slutter å klappe deg på ryggen fordi at du holder deg nykter. </a:t>
            </a:r>
            <a:r>
              <a:rPr lang="nb-NO" altLang="nb-NO" kern="0" dirty="0">
                <a:solidFill>
                  <a:srgbClr val="FF0000"/>
                </a:solidFill>
                <a:latin typeface="Arial" panose="020B0604020202020204" pitchFamily="34" charset="0"/>
                <a:cs typeface="Arial" panose="020B0604020202020204" pitchFamily="34" charset="0"/>
              </a:rPr>
              <a:t>For kravene har hevet seg </a:t>
            </a:r>
            <a:r>
              <a:rPr lang="nb-NO" altLang="nb-NO" kern="0" dirty="0">
                <a:solidFill>
                  <a:srgbClr val="776A57"/>
                </a:solidFill>
                <a:latin typeface="Arial" panose="020B0604020202020204" pitchFamily="34" charset="0"/>
                <a:cs typeface="Arial" panose="020B0604020202020204" pitchFamily="34" charset="0"/>
              </a:rPr>
              <a:t>litt, </a:t>
            </a:r>
            <a:r>
              <a:rPr lang="nb-NO" altLang="nb-NO" kern="0" dirty="0" smtClean="0">
                <a:solidFill>
                  <a:srgbClr val="776A57"/>
                </a:solidFill>
                <a:latin typeface="Arial" panose="020B0604020202020204" pitchFamily="34" charset="0"/>
                <a:cs typeface="Arial" panose="020B0604020202020204" pitchFamily="34" charset="0"/>
              </a:rPr>
              <a:t>sant. Nå </a:t>
            </a:r>
            <a:r>
              <a:rPr lang="nb-NO" altLang="nb-NO" kern="0" dirty="0">
                <a:solidFill>
                  <a:srgbClr val="776A57"/>
                </a:solidFill>
                <a:latin typeface="Arial" panose="020B0604020202020204" pitchFamily="34" charset="0"/>
                <a:cs typeface="Arial" panose="020B0604020202020204" pitchFamily="34" charset="0"/>
              </a:rPr>
              <a:t>skal du liksom </a:t>
            </a:r>
            <a:r>
              <a:rPr lang="nb-NO" altLang="nb-NO" kern="0" dirty="0" smtClean="0">
                <a:solidFill>
                  <a:srgbClr val="776A57"/>
                </a:solidFill>
                <a:latin typeface="Arial" panose="020B0604020202020204" pitchFamily="34" charset="0"/>
                <a:cs typeface="Arial" panose="020B0604020202020204" pitchFamily="34" charset="0"/>
              </a:rPr>
              <a:t>ut, </a:t>
            </a:r>
            <a:r>
              <a:rPr lang="nb-NO" altLang="nb-NO" kern="0" dirty="0">
                <a:solidFill>
                  <a:srgbClr val="776A57"/>
                </a:solidFill>
                <a:latin typeface="Arial" panose="020B0604020202020204" pitchFamily="34" charset="0"/>
                <a:cs typeface="Arial" panose="020B0604020202020204" pitchFamily="34" charset="0"/>
              </a:rPr>
              <a:t>og du skal </a:t>
            </a:r>
            <a:r>
              <a:rPr lang="nb-NO" altLang="nb-NO" kern="0" dirty="0" smtClean="0">
                <a:solidFill>
                  <a:srgbClr val="776A57"/>
                </a:solidFill>
                <a:latin typeface="Arial" panose="020B0604020202020204" pitchFamily="34" charset="0"/>
                <a:cs typeface="Arial" panose="020B0604020202020204" pitchFamily="34" charset="0"/>
              </a:rPr>
              <a:t>jobbe, og ha </a:t>
            </a:r>
            <a:r>
              <a:rPr lang="nb-NO" altLang="nb-NO" kern="0" dirty="0">
                <a:solidFill>
                  <a:srgbClr val="776A57"/>
                </a:solidFill>
                <a:latin typeface="Arial" panose="020B0604020202020204" pitchFamily="34" charset="0"/>
                <a:cs typeface="Arial" panose="020B0604020202020204" pitchFamily="34" charset="0"/>
              </a:rPr>
              <a:t>kjæreste […] </a:t>
            </a:r>
            <a:r>
              <a:rPr lang="nb-NO" altLang="nb-NO" kern="0" dirty="0" smtClean="0">
                <a:solidFill>
                  <a:srgbClr val="776A57"/>
                </a:solidFill>
                <a:latin typeface="Arial" panose="020B0604020202020204" pitchFamily="34" charset="0"/>
                <a:cs typeface="Arial" panose="020B0604020202020204" pitchFamily="34" charset="0"/>
              </a:rPr>
              <a:t>Og </a:t>
            </a:r>
            <a:r>
              <a:rPr lang="nb-NO" altLang="nb-NO" kern="0" dirty="0">
                <a:solidFill>
                  <a:srgbClr val="776A57"/>
                </a:solidFill>
                <a:latin typeface="Arial" panose="020B0604020202020204" pitchFamily="34" charset="0"/>
                <a:cs typeface="Arial" panose="020B0604020202020204" pitchFamily="34" charset="0"/>
              </a:rPr>
              <a:t>alt </a:t>
            </a:r>
            <a:r>
              <a:rPr lang="nb-NO" altLang="nb-NO" kern="0" dirty="0" smtClean="0">
                <a:solidFill>
                  <a:srgbClr val="776A57"/>
                </a:solidFill>
                <a:latin typeface="Arial" panose="020B0604020202020204" pitchFamily="34" charset="0"/>
                <a:cs typeface="Arial" panose="020B0604020202020204" pitchFamily="34" charset="0"/>
              </a:rPr>
              <a:t>det, </a:t>
            </a:r>
            <a:r>
              <a:rPr lang="nb-NO" altLang="nb-NO" kern="0" dirty="0">
                <a:solidFill>
                  <a:srgbClr val="776A57"/>
                </a:solidFill>
                <a:latin typeface="Arial" panose="020B0604020202020204" pitchFamily="34" charset="0"/>
                <a:cs typeface="Arial" panose="020B0604020202020204" pitchFamily="34" charset="0"/>
              </a:rPr>
              <a:t>og ikke minst nettverk. </a:t>
            </a:r>
            <a:r>
              <a:rPr lang="nb-NO" altLang="nb-NO" kern="0" dirty="0" smtClean="0">
                <a:solidFill>
                  <a:srgbClr val="776A57"/>
                </a:solidFill>
                <a:latin typeface="Arial" panose="020B0604020202020204" pitchFamily="34" charset="0"/>
                <a:cs typeface="Arial" panose="020B0604020202020204" pitchFamily="34" charset="0"/>
              </a:rPr>
              <a:t>Ja</a:t>
            </a:r>
            <a:r>
              <a:rPr lang="nb-NO" altLang="nb-NO" kern="0" dirty="0">
                <a:solidFill>
                  <a:srgbClr val="776A57"/>
                </a:solidFill>
                <a:latin typeface="Arial" panose="020B0604020202020204" pitchFamily="34" charset="0"/>
                <a:cs typeface="Arial" panose="020B0604020202020204" pitchFamily="34" charset="0"/>
              </a:rPr>
              <a:t>, og lære og bruke det nye nettverket sitt. </a:t>
            </a:r>
            <a:r>
              <a:rPr lang="nb-NO" altLang="nb-NO" kern="0" dirty="0">
                <a:solidFill>
                  <a:srgbClr val="FF0000"/>
                </a:solidFill>
                <a:latin typeface="Arial" panose="020B0604020202020204" pitchFamily="34" charset="0"/>
                <a:cs typeface="Arial" panose="020B0604020202020204" pitchFamily="34" charset="0"/>
              </a:rPr>
              <a:t>Finne sin rolle og plass i det og </a:t>
            </a:r>
            <a:r>
              <a:rPr lang="nb-NO" altLang="nb-NO" kern="0" dirty="0" smtClean="0">
                <a:solidFill>
                  <a:srgbClr val="FF0000"/>
                </a:solidFill>
                <a:latin typeface="Arial" panose="020B0604020202020204" pitchFamily="34" charset="0"/>
                <a:cs typeface="Arial" panose="020B0604020202020204" pitchFamily="34" charset="0"/>
              </a:rPr>
              <a:t>sånt […] nå </a:t>
            </a:r>
            <a:r>
              <a:rPr lang="nb-NO" altLang="nb-NO" kern="0" dirty="0">
                <a:solidFill>
                  <a:srgbClr val="FF0000"/>
                </a:solidFill>
                <a:latin typeface="Arial" panose="020B0604020202020204" pitchFamily="34" charset="0"/>
                <a:cs typeface="Arial" panose="020B0604020202020204" pitchFamily="34" charset="0"/>
              </a:rPr>
              <a:t>har jeg liksom funnet meg </a:t>
            </a:r>
            <a:r>
              <a:rPr lang="nb-NO" altLang="nb-NO" kern="0" dirty="0" smtClean="0">
                <a:solidFill>
                  <a:srgbClr val="FF0000"/>
                </a:solidFill>
                <a:latin typeface="Arial" panose="020B0604020202020204" pitchFamily="34" charset="0"/>
                <a:cs typeface="Arial" panose="020B0604020202020204" pitchFamily="34" charset="0"/>
              </a:rPr>
              <a:t>selv</a:t>
            </a:r>
          </a:p>
          <a:p>
            <a:pPr lvl="0" eaLnBrk="0" fontAlgn="base" hangingPunct="0">
              <a:lnSpc>
                <a:spcPct val="150000"/>
              </a:lnSpc>
              <a:spcBef>
                <a:spcPct val="20000"/>
              </a:spcBef>
              <a:spcAft>
                <a:spcPct val="0"/>
              </a:spcAft>
            </a:pPr>
            <a:r>
              <a:rPr lang="nb-NO" altLang="nb-NO" kern="0" dirty="0" smtClean="0">
                <a:solidFill>
                  <a:srgbClr val="FF0000"/>
                </a:solidFill>
                <a:latin typeface="Arial" panose="020B0604020202020204" pitchFamily="34" charset="0"/>
                <a:cs typeface="Arial" panose="020B0604020202020204" pitchFamily="34" charset="0"/>
              </a:rPr>
              <a:t> </a:t>
            </a:r>
            <a:endParaRPr lang="nb-NO" altLang="nb-NO" kern="0" dirty="0">
              <a:solidFill>
                <a:srgbClr val="FF0000"/>
              </a:solidFill>
              <a:latin typeface="Arial" panose="020B0604020202020204" pitchFamily="34" charset="0"/>
              <a:cs typeface="Arial" panose="020B0604020202020204" pitchFamily="34" charset="0"/>
            </a:endParaRPr>
          </a:p>
          <a:p>
            <a:pPr lvl="0" eaLnBrk="0" fontAlgn="base" hangingPunct="0">
              <a:lnSpc>
                <a:spcPct val="150000"/>
              </a:lnSpc>
              <a:spcBef>
                <a:spcPct val="20000"/>
              </a:spcBef>
              <a:spcAft>
                <a:spcPct val="0"/>
              </a:spcAft>
            </a:pPr>
            <a:r>
              <a:rPr lang="nb-NO" kern="0" dirty="0" smtClean="0">
                <a:solidFill>
                  <a:srgbClr val="776A57"/>
                </a:solidFill>
                <a:latin typeface="Arial" panose="020B0604020202020204" pitchFamily="34" charset="0"/>
                <a:cs typeface="Arial" panose="020B0604020202020204" pitchFamily="34" charset="0"/>
              </a:rPr>
              <a:t>Folk </a:t>
            </a:r>
            <a:r>
              <a:rPr lang="nb-NO" kern="0" dirty="0">
                <a:solidFill>
                  <a:srgbClr val="776A57"/>
                </a:solidFill>
                <a:latin typeface="Arial" panose="020B0604020202020204" pitchFamily="34" charset="0"/>
                <a:cs typeface="Arial" panose="020B0604020202020204" pitchFamily="34" charset="0"/>
              </a:rPr>
              <a:t>må ha </a:t>
            </a:r>
            <a:r>
              <a:rPr lang="nb-NO" kern="0" dirty="0">
                <a:solidFill>
                  <a:srgbClr val="FF0000"/>
                </a:solidFill>
                <a:latin typeface="Arial" panose="020B0604020202020204" pitchFamily="34" charset="0"/>
                <a:cs typeface="Arial" panose="020B0604020202020204" pitchFamily="34" charset="0"/>
              </a:rPr>
              <a:t>aksept</a:t>
            </a:r>
            <a:r>
              <a:rPr lang="nb-NO" kern="0" dirty="0">
                <a:solidFill>
                  <a:srgbClr val="776A57"/>
                </a:solidFill>
                <a:latin typeface="Arial" panose="020B0604020202020204" pitchFamily="34" charset="0"/>
                <a:cs typeface="Arial" panose="020B0604020202020204" pitchFamily="34" charset="0"/>
              </a:rPr>
              <a:t> for at der er mange veier og et rom da. Og det er </a:t>
            </a:r>
            <a:r>
              <a:rPr lang="nb-NO" kern="0" dirty="0">
                <a:solidFill>
                  <a:srgbClr val="FF0000"/>
                </a:solidFill>
                <a:latin typeface="Arial" panose="020B0604020202020204" pitchFamily="34" charset="0"/>
                <a:cs typeface="Arial" panose="020B0604020202020204" pitchFamily="34" charset="0"/>
              </a:rPr>
              <a:t>vanskelig å finne den veien</a:t>
            </a:r>
            <a:r>
              <a:rPr lang="nb-NO" kern="0" dirty="0">
                <a:solidFill>
                  <a:srgbClr val="776A57"/>
                </a:solidFill>
                <a:latin typeface="Arial" panose="020B0604020202020204" pitchFamily="34" charset="0"/>
                <a:cs typeface="Arial" panose="020B0604020202020204" pitchFamily="34" charset="0"/>
              </a:rPr>
              <a:t>. Fordi de ikke har noen grunnlag hvor de skal lete […] </a:t>
            </a:r>
            <a:r>
              <a:rPr lang="nb-NO" kern="0" dirty="0">
                <a:solidFill>
                  <a:srgbClr val="FF0000"/>
                </a:solidFill>
                <a:latin typeface="Arial" panose="020B0604020202020204" pitchFamily="34" charset="0"/>
                <a:cs typeface="Arial" panose="020B0604020202020204" pitchFamily="34" charset="0"/>
              </a:rPr>
              <a:t>nok tid til å </a:t>
            </a:r>
            <a:r>
              <a:rPr lang="nb-NO" kern="0" dirty="0" smtClean="0">
                <a:solidFill>
                  <a:srgbClr val="FF0000"/>
                </a:solidFill>
                <a:latin typeface="Arial" panose="020B0604020202020204" pitchFamily="34" charset="0"/>
                <a:cs typeface="Arial" panose="020B0604020202020204" pitchFamily="34" charset="0"/>
              </a:rPr>
              <a:t>lære </a:t>
            </a:r>
            <a:r>
              <a:rPr lang="nb-NO" kern="0" dirty="0">
                <a:solidFill>
                  <a:srgbClr val="FF0000"/>
                </a:solidFill>
                <a:latin typeface="Arial" panose="020B0604020202020204" pitchFamily="34" charset="0"/>
                <a:cs typeface="Arial" panose="020B0604020202020204" pitchFamily="34" charset="0"/>
              </a:rPr>
              <a:t>meg å like de enkelte tingene</a:t>
            </a:r>
          </a:p>
          <a:p>
            <a:pPr lvl="0" eaLnBrk="0" fontAlgn="base" hangingPunct="0">
              <a:lnSpc>
                <a:spcPct val="80000"/>
              </a:lnSpc>
              <a:spcBef>
                <a:spcPct val="20000"/>
              </a:spcBef>
              <a:spcAft>
                <a:spcPct val="0"/>
              </a:spcAft>
            </a:pPr>
            <a:endParaRPr lang="nb-NO" dirty="0"/>
          </a:p>
        </p:txBody>
      </p:sp>
    </p:spTree>
    <p:extLst>
      <p:ext uri="{BB962C8B-B14F-4D97-AF65-F5344CB8AC3E}">
        <p14:creationId xmlns:p14="http://schemas.microsoft.com/office/powerpoint/2010/main" val="33990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738" r="24738"/>
          <a:stretch>
            <a:fillRect/>
          </a:stretch>
        </p:blipFill>
        <p:spPr/>
      </p:pic>
      <p:sp>
        <p:nvSpPr>
          <p:cNvPr id="3" name="Tittel 2"/>
          <p:cNvSpPr>
            <a:spLocks noGrp="1"/>
          </p:cNvSpPr>
          <p:nvPr>
            <p:ph type="title"/>
          </p:nvPr>
        </p:nvSpPr>
        <p:spPr/>
        <p:txBody>
          <a:bodyPr/>
          <a:lstStyle/>
          <a:p>
            <a:r>
              <a:rPr lang="nb-NO" dirty="0" smtClean="0"/>
              <a:t>Recovery og stigma</a:t>
            </a:r>
            <a:endParaRPr lang="nb-NO" dirty="0"/>
          </a:p>
        </p:txBody>
      </p:sp>
      <p:sp>
        <p:nvSpPr>
          <p:cNvPr id="4" name="Plassholder for innhold 3"/>
          <p:cNvSpPr>
            <a:spLocks noGrp="1"/>
          </p:cNvSpPr>
          <p:nvPr>
            <p:ph idx="1"/>
          </p:nvPr>
        </p:nvSpPr>
        <p:spPr/>
        <p:txBody>
          <a:bodyPr>
            <a:normAutofit/>
          </a:bodyPr>
          <a:lstStyle/>
          <a:p>
            <a:r>
              <a:rPr lang="nb-NO" dirty="0" smtClean="0"/>
              <a:t>Fordømmer rus-relaterte praksiser?</a:t>
            </a:r>
          </a:p>
          <a:p>
            <a:r>
              <a:rPr lang="nb-NO" dirty="0" smtClean="0"/>
              <a:t>Aksepterte/anerkjente hverdagsliv?</a:t>
            </a:r>
          </a:p>
          <a:p>
            <a:r>
              <a:rPr lang="nb-NO" dirty="0" smtClean="0"/>
              <a:t>Samfunnsdeltakelse – mulig for hvem?</a:t>
            </a:r>
          </a:p>
          <a:p>
            <a:r>
              <a:rPr lang="nb-NO" dirty="0" smtClean="0"/>
              <a:t>«Talspersoner» for recovery – mulig for hvem og med hvilke historier?</a:t>
            </a:r>
          </a:p>
          <a:p>
            <a:r>
              <a:rPr lang="nb-NO" dirty="0" smtClean="0"/>
              <a:t> </a:t>
            </a:r>
          </a:p>
          <a:p>
            <a:endParaRPr lang="nb-NO" dirty="0" smtClean="0"/>
          </a:p>
          <a:p>
            <a:endParaRPr lang="nb-NO" dirty="0"/>
          </a:p>
        </p:txBody>
      </p:sp>
    </p:spTree>
    <p:extLst>
      <p:ext uri="{BB962C8B-B14F-4D97-AF65-F5344CB8AC3E}">
        <p14:creationId xmlns:p14="http://schemas.microsoft.com/office/powerpoint/2010/main" val="354725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Phd</a:t>
            </a:r>
            <a:r>
              <a:rPr lang="nb-NO" dirty="0" smtClean="0"/>
              <a:t> studien: </a:t>
            </a:r>
            <a:r>
              <a:rPr lang="nb-NO" i="1" dirty="0" smtClean="0"/>
              <a:t>Inn i det ukjente. En sosiologisk analyse av fortellinger om avhengighet, endring og anerkjennelse</a:t>
            </a:r>
            <a:endParaRPr lang="nb-NO" i="1" dirty="0"/>
          </a:p>
        </p:txBody>
      </p:sp>
      <p:sp>
        <p:nvSpPr>
          <p:cNvPr id="3" name="Plassholder for innhold 2"/>
          <p:cNvSpPr>
            <a:spLocks noGrp="1"/>
          </p:cNvSpPr>
          <p:nvPr>
            <p:ph idx="1"/>
          </p:nvPr>
        </p:nvSpPr>
        <p:spPr/>
        <p:txBody>
          <a:bodyPr>
            <a:normAutofit/>
          </a:bodyPr>
          <a:lstStyle/>
          <a:p>
            <a:pPr>
              <a:defRPr/>
            </a:pPr>
            <a:r>
              <a:rPr lang="nb-NO" altLang="nb-NO" dirty="0">
                <a:latin typeface="Arial" charset="0"/>
                <a:cs typeface="Arial" charset="0"/>
              </a:rPr>
              <a:t>Med utgangspunkt i et relasjonelt perspektiv og en narrativ analyse undersøker jeg samspillet mellom individuelle erfaringer og relasjonelle sammenhenger som utspiller seg i endringsprosesser, ut fra følgende overordnet problemstilling: </a:t>
            </a:r>
            <a:endParaRPr lang="nb-NO" altLang="nb-NO" dirty="0" smtClean="0">
              <a:latin typeface="Arial" charset="0"/>
              <a:cs typeface="Arial" charset="0"/>
            </a:endParaRPr>
          </a:p>
          <a:p>
            <a:pPr>
              <a:defRPr/>
            </a:pPr>
            <a:endParaRPr lang="nb-NO" altLang="nb-NO" dirty="0">
              <a:latin typeface="Arial" charset="0"/>
              <a:cs typeface="Arial" charset="0"/>
            </a:endParaRPr>
          </a:p>
          <a:p>
            <a:pPr lvl="1">
              <a:defRPr/>
            </a:pPr>
            <a:r>
              <a:rPr lang="nb-NO" altLang="nb-NO" sz="1800" dirty="0" smtClean="0">
                <a:latin typeface="Arial" charset="0"/>
                <a:cs typeface="Arial" charset="0"/>
              </a:rPr>
              <a:t>Hva </a:t>
            </a:r>
            <a:r>
              <a:rPr lang="nb-NO" altLang="nb-NO" sz="1800" dirty="0">
                <a:latin typeface="Arial" charset="0"/>
                <a:cs typeface="Arial" charset="0"/>
              </a:rPr>
              <a:t>er den sosiale dynamikken som ligger til grunn for hvordan mennesker som har levd et liv dominert av rusmiddelbruk gjør endringsprosesser? </a:t>
            </a:r>
          </a:p>
          <a:p>
            <a:pPr lvl="1">
              <a:defRPr/>
            </a:pPr>
            <a:r>
              <a:rPr lang="nb-NO" altLang="nb-NO" sz="1800" dirty="0">
                <a:latin typeface="Arial" charset="0"/>
                <a:cs typeface="Arial" charset="0"/>
              </a:rPr>
              <a:t>Hvilke menings- og praksissammenhenger inngår i fortellingene om endringsprosesser, og hvordan virker dette inn på selvforståelse og identitet? </a:t>
            </a:r>
          </a:p>
          <a:p>
            <a:pPr lvl="1">
              <a:defRPr/>
            </a:pPr>
            <a:endParaRPr lang="nb-NO" altLang="nb-NO" dirty="0">
              <a:latin typeface="Arial" charset="0"/>
              <a:cs typeface="Arial" charset="0"/>
            </a:endParaRPr>
          </a:p>
          <a:p>
            <a:endParaRPr lang="nb-NO" dirty="0"/>
          </a:p>
        </p:txBody>
      </p:sp>
    </p:spTree>
    <p:extLst>
      <p:ext uri="{BB962C8B-B14F-4D97-AF65-F5344CB8AC3E}">
        <p14:creationId xmlns:p14="http://schemas.microsoft.com/office/powerpoint/2010/main" val="97514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Funn fra studien, publisert artikkel:</a:t>
            </a:r>
            <a:endParaRPr lang="nb-NO" dirty="0"/>
          </a:p>
        </p:txBody>
      </p:sp>
      <p:sp>
        <p:nvSpPr>
          <p:cNvPr id="3" name="Plassholder for innhold 2"/>
          <p:cNvSpPr>
            <a:spLocks noGrp="1"/>
          </p:cNvSpPr>
          <p:nvPr>
            <p:ph idx="1"/>
          </p:nvPr>
        </p:nvSpPr>
        <p:spPr/>
        <p:txBody>
          <a:bodyPr/>
          <a:lstStyle/>
          <a:p>
            <a:endParaRPr lang="nb-NO" dirty="0" smtClean="0"/>
          </a:p>
          <a:p>
            <a:endParaRPr lang="nb-NO" dirty="0"/>
          </a:p>
          <a:p>
            <a:endParaRPr lang="nb-NO" dirty="0" smtClean="0"/>
          </a:p>
          <a:p>
            <a:endParaRPr lang="nb-NO" dirty="0"/>
          </a:p>
          <a:p>
            <a:endParaRPr lang="nb-NO" dirty="0"/>
          </a:p>
          <a:p>
            <a:r>
              <a:rPr lang="nb-NO" dirty="0" smtClean="0"/>
              <a:t>Recovery forstått som en kamp for anerkjennelse</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77" y="2259662"/>
            <a:ext cx="4908293" cy="2248529"/>
          </a:xfrm>
          <a:prstGeom prst="rect">
            <a:avLst/>
          </a:prstGeom>
        </p:spPr>
      </p:pic>
    </p:spTree>
    <p:extLst>
      <p:ext uri="{BB962C8B-B14F-4D97-AF65-F5344CB8AC3E}">
        <p14:creationId xmlns:p14="http://schemas.microsoft.com/office/powerpoint/2010/main" val="202249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738" r="24738"/>
          <a:stretch>
            <a:fillRect/>
          </a:stretch>
        </p:blipFill>
        <p:spPr/>
      </p:pic>
      <p:sp>
        <p:nvSpPr>
          <p:cNvPr id="3" name="Tittel 2"/>
          <p:cNvSpPr>
            <a:spLocks noGrp="1"/>
          </p:cNvSpPr>
          <p:nvPr>
            <p:ph type="title"/>
          </p:nvPr>
        </p:nvSpPr>
        <p:spPr/>
        <p:txBody>
          <a:bodyPr/>
          <a:lstStyle/>
          <a:p>
            <a:r>
              <a:rPr lang="nb-NO" dirty="0" smtClean="0"/>
              <a:t>Språket og diskursene</a:t>
            </a:r>
            <a:endParaRPr lang="nb-NO" dirty="0"/>
          </a:p>
        </p:txBody>
      </p:sp>
      <p:sp>
        <p:nvSpPr>
          <p:cNvPr id="4" name="Plassholder for innhold 3"/>
          <p:cNvSpPr>
            <a:spLocks noGrp="1"/>
          </p:cNvSpPr>
          <p:nvPr>
            <p:ph idx="1"/>
          </p:nvPr>
        </p:nvSpPr>
        <p:spPr/>
        <p:txBody>
          <a:bodyPr>
            <a:normAutofit fontScale="77500" lnSpcReduction="20000"/>
          </a:bodyPr>
          <a:lstStyle/>
          <a:p>
            <a:r>
              <a:rPr lang="nb-NO" dirty="0" smtClean="0"/>
              <a:t>Forholdet mellom individuelle erfaringer og samfunnsstrukturelle betingelse ligger nedfelt i språket, diskursene og praksis.</a:t>
            </a:r>
          </a:p>
          <a:p>
            <a:r>
              <a:rPr lang="nb-NO" dirty="0" smtClean="0"/>
              <a:t>Samfunnet forskjellige sosiale arenaer konstituere spesifikke diskurser som legitimere bestemte praksisformer </a:t>
            </a:r>
          </a:p>
          <a:p>
            <a:r>
              <a:rPr lang="nb-NO" dirty="0" smtClean="0"/>
              <a:t>Diskurser brukers for å gjøre erfaringer forståelig, troverdige og relevante for seg selv og andre</a:t>
            </a:r>
          </a:p>
          <a:p>
            <a:r>
              <a:rPr lang="nb-NO" dirty="0" smtClean="0"/>
              <a:t>Språket brukes for å skille mellom det akseptable og rette og det moralsk forkastelige </a:t>
            </a:r>
            <a:endParaRPr lang="nb-NO" dirty="0"/>
          </a:p>
        </p:txBody>
      </p:sp>
    </p:spTree>
    <p:extLst>
      <p:ext uri="{BB962C8B-B14F-4D97-AF65-F5344CB8AC3E}">
        <p14:creationId xmlns:p14="http://schemas.microsoft.com/office/powerpoint/2010/main" val="153062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Fire </a:t>
            </a:r>
            <a:r>
              <a:rPr lang="nb-NO" dirty="0" err="1" smtClean="0"/>
              <a:t>narrativer</a:t>
            </a:r>
            <a:r>
              <a:rPr lang="nb-NO" dirty="0" smtClean="0"/>
              <a:t> om endringsprosess:</a:t>
            </a:r>
            <a:endParaRPr lang="nb-NO" dirty="0"/>
          </a:p>
        </p:txBody>
      </p:sp>
      <p:sp>
        <p:nvSpPr>
          <p:cNvPr id="3" name="Plassholder for innhold 2"/>
          <p:cNvSpPr>
            <a:spLocks noGrp="1"/>
          </p:cNvSpPr>
          <p:nvPr>
            <p:ph idx="1"/>
          </p:nvPr>
        </p:nvSpPr>
        <p:spPr/>
        <p:txBody>
          <a:bodyPr/>
          <a:lstStyle/>
          <a:p>
            <a:pPr marL="342900" indent="-342900">
              <a:buFont typeface="+mj-lt"/>
              <a:buAutoNum type="arabicPeriod"/>
            </a:pPr>
            <a:r>
              <a:rPr lang="nb-NO" dirty="0" smtClean="0"/>
              <a:t>A person </a:t>
            </a:r>
            <a:r>
              <a:rPr lang="nb-NO" dirty="0" err="1" smtClean="0"/>
              <a:t>with</a:t>
            </a:r>
            <a:r>
              <a:rPr lang="nb-NO" dirty="0" smtClean="0"/>
              <a:t> a </a:t>
            </a:r>
            <a:r>
              <a:rPr lang="nb-NO" dirty="0" err="1" smtClean="0"/>
              <a:t>shameful</a:t>
            </a:r>
            <a:r>
              <a:rPr lang="nb-NO" dirty="0" smtClean="0"/>
              <a:t> </a:t>
            </a:r>
            <a:r>
              <a:rPr lang="nb-NO" dirty="0" err="1" smtClean="0"/>
              <a:t>past</a:t>
            </a:r>
            <a:endParaRPr lang="nb-NO" dirty="0" smtClean="0"/>
          </a:p>
          <a:p>
            <a:pPr marL="342900" indent="-342900">
              <a:buFont typeface="+mj-lt"/>
              <a:buAutoNum type="arabicPeriod"/>
            </a:pPr>
            <a:r>
              <a:rPr lang="nb-NO" dirty="0" err="1" smtClean="0"/>
              <a:t>I’m</a:t>
            </a:r>
            <a:r>
              <a:rPr lang="nb-NO" dirty="0" smtClean="0"/>
              <a:t> </a:t>
            </a:r>
            <a:r>
              <a:rPr lang="nb-NO" dirty="0" err="1" smtClean="0"/>
              <a:t>new</a:t>
            </a:r>
            <a:r>
              <a:rPr lang="nb-NO" dirty="0" smtClean="0"/>
              <a:t> in </a:t>
            </a:r>
            <a:r>
              <a:rPr lang="nb-NO" dirty="0" err="1" smtClean="0"/>
              <a:t>this</a:t>
            </a:r>
            <a:r>
              <a:rPr lang="nb-NO" dirty="0" smtClean="0"/>
              <a:t> </a:t>
            </a:r>
            <a:r>
              <a:rPr lang="nb-NO" dirty="0" err="1" smtClean="0"/>
              <a:t>life</a:t>
            </a:r>
            <a:endParaRPr lang="nb-NO" dirty="0" smtClean="0"/>
          </a:p>
          <a:p>
            <a:pPr marL="342900" indent="-342900">
              <a:buFont typeface="+mj-lt"/>
              <a:buAutoNum type="arabicPeriod"/>
            </a:pPr>
            <a:r>
              <a:rPr lang="nb-NO" dirty="0" err="1" smtClean="0"/>
              <a:t>I’m</a:t>
            </a:r>
            <a:r>
              <a:rPr lang="nb-NO" dirty="0" smtClean="0"/>
              <a:t> a </a:t>
            </a:r>
            <a:r>
              <a:rPr lang="nb-NO" dirty="0" err="1" smtClean="0"/>
              <a:t>responsible</a:t>
            </a:r>
            <a:r>
              <a:rPr lang="nb-NO" dirty="0" smtClean="0"/>
              <a:t> and </a:t>
            </a:r>
            <a:r>
              <a:rPr lang="nb-NO" dirty="0" err="1" smtClean="0"/>
              <a:t>productive</a:t>
            </a:r>
            <a:r>
              <a:rPr lang="nb-NO" dirty="0" smtClean="0"/>
              <a:t> </a:t>
            </a:r>
            <a:r>
              <a:rPr lang="nb-NO" dirty="0" err="1" smtClean="0"/>
              <a:t>citizens</a:t>
            </a:r>
            <a:endParaRPr lang="nb-NO" dirty="0" smtClean="0"/>
          </a:p>
          <a:p>
            <a:pPr marL="342900" indent="-342900">
              <a:buFont typeface="+mj-lt"/>
              <a:buAutoNum type="arabicPeriod"/>
            </a:pPr>
            <a:r>
              <a:rPr lang="nb-NO" dirty="0" err="1" smtClean="0"/>
              <a:t>Addiction</a:t>
            </a:r>
            <a:r>
              <a:rPr lang="nb-NO" dirty="0" smtClean="0"/>
              <a:t> </a:t>
            </a:r>
            <a:r>
              <a:rPr lang="nb-NO" dirty="0" err="1" smtClean="0"/>
              <a:t>will</a:t>
            </a:r>
            <a:r>
              <a:rPr lang="nb-NO" dirty="0" smtClean="0"/>
              <a:t> </a:t>
            </a:r>
            <a:r>
              <a:rPr lang="nb-NO" dirty="0" err="1" smtClean="0"/>
              <a:t>always</a:t>
            </a:r>
            <a:r>
              <a:rPr lang="nb-NO" dirty="0" smtClean="0"/>
              <a:t> be a part </a:t>
            </a:r>
            <a:r>
              <a:rPr lang="nb-NO" dirty="0" err="1" smtClean="0"/>
              <a:t>of</a:t>
            </a:r>
            <a:r>
              <a:rPr lang="nb-NO" dirty="0" smtClean="0"/>
              <a:t> </a:t>
            </a:r>
            <a:r>
              <a:rPr lang="nb-NO" dirty="0" err="1" smtClean="0"/>
              <a:t>me</a:t>
            </a:r>
            <a:endParaRPr lang="nb-NO" dirty="0"/>
          </a:p>
        </p:txBody>
      </p:sp>
    </p:spTree>
    <p:extLst>
      <p:ext uri="{BB962C8B-B14F-4D97-AF65-F5344CB8AC3E}">
        <p14:creationId xmlns:p14="http://schemas.microsoft.com/office/powerpoint/2010/main" val="19999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974785" y="1040617"/>
            <a:ext cx="5488099" cy="1455365"/>
          </a:xfrm>
        </p:spPr>
        <p:txBody>
          <a:bodyPr/>
          <a:lstStyle/>
          <a:p>
            <a:r>
              <a:rPr lang="nb-NO" dirty="0"/>
              <a:t>A person </a:t>
            </a:r>
            <a:r>
              <a:rPr lang="nb-NO" dirty="0" err="1"/>
              <a:t>with</a:t>
            </a:r>
            <a:r>
              <a:rPr lang="nb-NO" dirty="0"/>
              <a:t> a </a:t>
            </a:r>
            <a:r>
              <a:rPr lang="nb-NO" dirty="0" err="1"/>
              <a:t>shameful</a:t>
            </a:r>
            <a:r>
              <a:rPr lang="nb-NO" dirty="0"/>
              <a:t> </a:t>
            </a:r>
            <a:r>
              <a:rPr lang="nb-NO" dirty="0" err="1"/>
              <a:t>past</a:t>
            </a:r>
            <a:endParaRPr lang="nb-NO" dirty="0"/>
          </a:p>
        </p:txBody>
      </p:sp>
      <p:sp>
        <p:nvSpPr>
          <p:cNvPr id="4" name="Plassholder for innhold 3"/>
          <p:cNvSpPr>
            <a:spLocks noGrp="1"/>
          </p:cNvSpPr>
          <p:nvPr>
            <p:ph idx="1"/>
          </p:nvPr>
        </p:nvSpPr>
        <p:spPr>
          <a:xfrm>
            <a:off x="1113341" y="2691442"/>
            <a:ext cx="4817902" cy="3355131"/>
          </a:xfrm>
        </p:spPr>
        <p:txBody>
          <a:bodyPr>
            <a:normAutofit fontScale="85000" lnSpcReduction="20000"/>
          </a:bodyPr>
          <a:lstStyle/>
          <a:p>
            <a:pPr eaLnBrk="0" fontAlgn="base" hangingPunct="0">
              <a:spcBef>
                <a:spcPct val="20000"/>
              </a:spcBef>
              <a:spcAft>
                <a:spcPct val="0"/>
              </a:spcAft>
            </a:pPr>
            <a:r>
              <a:rPr lang="nb-NO" altLang="nb-NO" kern="0" dirty="0" smtClean="0">
                <a:latin typeface="Arial" panose="020B0604020202020204" pitchFamily="34" charset="0"/>
                <a:cs typeface="Arial" panose="020B0604020202020204" pitchFamily="34" charset="0"/>
              </a:rPr>
              <a:t>Peter: Ja det verste er jo faktisk å se seg selv i speilet…å tenke på for en manipulerende, lyvende dritsekk  du er…fordi du lever ikke i henhold til moral og sånn  </a:t>
            </a:r>
          </a:p>
          <a:p>
            <a:pPr eaLnBrk="0" fontAlgn="base" hangingPunct="0">
              <a:spcBef>
                <a:spcPct val="20000"/>
              </a:spcBef>
              <a:spcAft>
                <a:spcPct val="0"/>
              </a:spcAft>
            </a:pPr>
            <a:r>
              <a:rPr lang="nb-NO" altLang="nb-NO" kern="0" dirty="0" smtClean="0">
                <a:latin typeface="Arial" panose="020B0604020202020204" pitchFamily="34" charset="0"/>
                <a:cs typeface="Arial" panose="020B0604020202020204" pitchFamily="34" charset="0"/>
              </a:rPr>
              <a:t>Cecilie: Jeg vil argumentere for at ingen like å innrømme at de er arrogante, at de er løgnere og </a:t>
            </a:r>
            <a:r>
              <a:rPr lang="nb-NO" altLang="nb-NO" kern="0" dirty="0">
                <a:latin typeface="Arial" panose="020B0604020202020204" pitchFamily="34" charset="0"/>
                <a:cs typeface="Arial" panose="020B0604020202020204" pitchFamily="34" charset="0"/>
              </a:rPr>
              <a:t>tyver […] </a:t>
            </a:r>
            <a:r>
              <a:rPr lang="nb-NO" altLang="nb-NO" kern="0" dirty="0" smtClean="0">
                <a:latin typeface="Arial" panose="020B0604020202020204" pitchFamily="34" charset="0"/>
                <a:cs typeface="Arial" panose="020B0604020202020204" pitchFamily="34" charset="0"/>
              </a:rPr>
              <a:t>(du må) strippe </a:t>
            </a:r>
            <a:r>
              <a:rPr lang="nb-NO" altLang="nb-NO" kern="0" dirty="0">
                <a:latin typeface="Arial" panose="020B0604020202020204" pitchFamily="34" charset="0"/>
                <a:cs typeface="Arial" panose="020B0604020202020204" pitchFamily="34" charset="0"/>
              </a:rPr>
              <a:t>deg ned til ingenting. Og få vekk alt det her dritet  </a:t>
            </a:r>
            <a:endParaRPr lang="nb-NO" altLang="nb-NO" kern="0" dirty="0" smtClean="0">
              <a:latin typeface="Arial" panose="020B0604020202020204" pitchFamily="34" charset="0"/>
              <a:cs typeface="Arial" panose="020B0604020202020204" pitchFamily="34" charset="0"/>
            </a:endParaRPr>
          </a:p>
          <a:p>
            <a:pPr eaLnBrk="0" fontAlgn="base" hangingPunct="0">
              <a:spcBef>
                <a:spcPct val="20000"/>
              </a:spcBef>
              <a:spcAft>
                <a:spcPct val="0"/>
              </a:spcAft>
            </a:pPr>
            <a:r>
              <a:rPr lang="nb-NO" altLang="nb-NO" kern="0" dirty="0" smtClean="0">
                <a:latin typeface="Arial" panose="020B0604020202020204" pitchFamily="34" charset="0"/>
                <a:cs typeface="Arial" panose="020B0604020202020204" pitchFamily="34" charset="0"/>
              </a:rPr>
              <a:t>Kathrine: Jeg mener at du nesten er et ikke-menneske, (når man ruse seg), det vil jeg si altså</a:t>
            </a:r>
          </a:p>
          <a:p>
            <a:pPr eaLnBrk="0" fontAlgn="base" hangingPunct="0">
              <a:spcBef>
                <a:spcPct val="20000"/>
              </a:spcBef>
              <a:spcAft>
                <a:spcPct val="0"/>
              </a:spcAft>
            </a:pPr>
            <a:r>
              <a:rPr lang="nb-NO" altLang="nb-NO" kern="0" dirty="0">
                <a:latin typeface="Arial" panose="020B0604020202020204" pitchFamily="34" charset="0"/>
                <a:cs typeface="Arial" panose="020B0604020202020204" pitchFamily="34" charset="0"/>
              </a:rPr>
              <a:t>Qi: Nei, jeg vil ikke bli </a:t>
            </a:r>
            <a:r>
              <a:rPr lang="nb-NO" altLang="nb-NO" kern="0" dirty="0" smtClean="0">
                <a:latin typeface="Arial" panose="020B0604020202020204" pitchFamily="34" charset="0"/>
                <a:cs typeface="Arial" panose="020B0604020202020204" pitchFamily="34" charset="0"/>
              </a:rPr>
              <a:t>relatert eller assosiert </a:t>
            </a:r>
            <a:r>
              <a:rPr lang="nb-NO" altLang="nb-NO" kern="0" dirty="0">
                <a:latin typeface="Arial" panose="020B0604020202020204" pitchFamily="34" charset="0"/>
                <a:cs typeface="Arial" panose="020B0604020202020204" pitchFamily="34" charset="0"/>
              </a:rPr>
              <a:t>med </a:t>
            </a:r>
            <a:r>
              <a:rPr lang="nb-NO" altLang="nb-NO" kern="0" dirty="0" smtClean="0">
                <a:latin typeface="Arial" panose="020B0604020202020204" pitchFamily="34" charset="0"/>
                <a:cs typeface="Arial" panose="020B0604020202020204" pitchFamily="34" charset="0"/>
              </a:rPr>
              <a:t>det […] Jeg </a:t>
            </a:r>
            <a:r>
              <a:rPr lang="nb-NO" altLang="nb-NO" kern="0" dirty="0">
                <a:latin typeface="Arial" panose="020B0604020202020204" pitchFamily="34" charset="0"/>
                <a:cs typeface="Arial" panose="020B0604020202020204" pitchFamily="34" charset="0"/>
              </a:rPr>
              <a:t>er flau over min egen fortid. </a:t>
            </a:r>
            <a:r>
              <a:rPr lang="nb-NO" altLang="nb-NO" kern="0" dirty="0" smtClean="0">
                <a:latin typeface="Arial" panose="020B0604020202020204" pitchFamily="34" charset="0"/>
                <a:cs typeface="Arial" panose="020B0604020202020204" pitchFamily="34" charset="0"/>
              </a:rPr>
              <a:t>Jeg </a:t>
            </a:r>
            <a:r>
              <a:rPr lang="nb-NO" altLang="nb-NO" kern="0" dirty="0">
                <a:latin typeface="Arial" panose="020B0604020202020204" pitchFamily="34" charset="0"/>
                <a:cs typeface="Arial" panose="020B0604020202020204" pitchFamily="34" charset="0"/>
              </a:rPr>
              <a:t>er drittflau. Jeg lang skjemmes. </a:t>
            </a:r>
          </a:p>
          <a:p>
            <a:pPr eaLnBrk="0" fontAlgn="base" hangingPunct="0">
              <a:spcBef>
                <a:spcPct val="20000"/>
              </a:spcBef>
              <a:spcAft>
                <a:spcPct val="0"/>
              </a:spcAft>
            </a:pPr>
            <a:endParaRPr lang="nb-NO" altLang="nb-NO" kern="0" dirty="0" smtClean="0">
              <a:latin typeface="Arial" panose="020B0604020202020204" pitchFamily="34" charset="0"/>
              <a:cs typeface="Arial" panose="020B0604020202020204" pitchFamily="34" charset="0"/>
            </a:endParaRPr>
          </a:p>
          <a:p>
            <a:endParaRPr lang="nb-NO" dirty="0"/>
          </a:p>
        </p:txBody>
      </p:sp>
      <p:pic>
        <p:nvPicPr>
          <p:cNvPr id="8" name="Plassholder for bilde 7"/>
          <p:cNvPicPr>
            <a:picLocks noGrp="1" noChangeAspect="1"/>
          </p:cNvPicPr>
          <p:nvPr>
            <p:ph type="pic" sz="quarter" idx="13"/>
          </p:nvPr>
        </p:nvPicPr>
        <p:blipFill>
          <a:blip r:embed="rId2"/>
          <a:srcRect l="24763" r="24763"/>
          <a:stretch>
            <a:fillRect/>
          </a:stretch>
        </p:blipFill>
        <p:spPr>
          <a:prstGeom prst="rect">
            <a:avLst/>
          </a:prstGeom>
        </p:spPr>
      </p:pic>
    </p:spTree>
    <p:extLst>
      <p:ext uri="{BB962C8B-B14F-4D97-AF65-F5344CB8AC3E}">
        <p14:creationId xmlns:p14="http://schemas.microsoft.com/office/powerpoint/2010/main" val="377213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US" dirty="0"/>
              <a:t>I’m new in this life</a:t>
            </a:r>
            <a:endParaRPr lang="nb-NO" dirty="0"/>
          </a:p>
        </p:txBody>
      </p:sp>
      <p:sp>
        <p:nvSpPr>
          <p:cNvPr id="4" name="Plassholder for innhold 3"/>
          <p:cNvSpPr>
            <a:spLocks noGrp="1"/>
          </p:cNvSpPr>
          <p:nvPr>
            <p:ph idx="1"/>
          </p:nvPr>
        </p:nvSpPr>
        <p:spPr/>
        <p:txBody>
          <a:bodyPr>
            <a:normAutofit/>
          </a:bodyPr>
          <a:lstStyle/>
          <a:p>
            <a:r>
              <a:rPr lang="nb-NO" dirty="0" smtClean="0"/>
              <a:t>Fredric: Det gjør vondt å leve igjen, når du aldri har levd før liksom </a:t>
            </a:r>
          </a:p>
          <a:p>
            <a:r>
              <a:rPr lang="nb-NO" dirty="0" smtClean="0"/>
              <a:t>Cecilie: du vet, jeg vet egentlig ikke hva normalt betyr – egentlig – fordi jeg har jo aldri levd et normalt voksent liv</a:t>
            </a:r>
          </a:p>
          <a:p>
            <a:r>
              <a:rPr lang="nb-NO" dirty="0" smtClean="0"/>
              <a:t>[…] du trenge å lære alt – du må lære å leve på nytt </a:t>
            </a:r>
            <a:endParaRPr lang="nb-NO" dirty="0"/>
          </a:p>
        </p:txBody>
      </p:sp>
      <p:sp>
        <p:nvSpPr>
          <p:cNvPr id="6" name="Plassholder for bilde 5"/>
          <p:cNvSpPr>
            <a:spLocks noGrp="1"/>
          </p:cNvSpPr>
          <p:nvPr>
            <p:ph type="pic" sz="quarter" idx="13"/>
          </p:nvPr>
        </p:nvSpPr>
        <p:spPr/>
      </p:sp>
    </p:spTree>
    <p:extLst>
      <p:ext uri="{BB962C8B-B14F-4D97-AF65-F5344CB8AC3E}">
        <p14:creationId xmlns:p14="http://schemas.microsoft.com/office/powerpoint/2010/main" val="62826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0"/>
          </p:nvPr>
        </p:nvPicPr>
        <p:blipFill>
          <a:blip r:embed="rId2"/>
          <a:stretch>
            <a:fillRect/>
          </a:stretch>
        </p:blipFill>
        <p:spPr>
          <a:xfrm>
            <a:off x="6998158" y="0"/>
            <a:ext cx="5193842" cy="6850025"/>
          </a:xfrm>
          <a:prstGeom prst="rect">
            <a:avLst/>
          </a:prstGeom>
        </p:spPr>
      </p:pic>
      <p:sp>
        <p:nvSpPr>
          <p:cNvPr id="3" name="Tittel 2"/>
          <p:cNvSpPr>
            <a:spLocks noGrp="1"/>
          </p:cNvSpPr>
          <p:nvPr>
            <p:ph type="title"/>
          </p:nvPr>
        </p:nvSpPr>
        <p:spPr/>
        <p:txBody>
          <a:bodyPr/>
          <a:lstStyle/>
          <a:p>
            <a:r>
              <a:rPr lang="nb-NO" dirty="0" err="1"/>
              <a:t>I’m</a:t>
            </a:r>
            <a:r>
              <a:rPr lang="nb-NO" dirty="0"/>
              <a:t> a </a:t>
            </a:r>
            <a:r>
              <a:rPr lang="nb-NO" dirty="0" err="1"/>
              <a:t>responsible</a:t>
            </a:r>
            <a:r>
              <a:rPr lang="nb-NO" dirty="0"/>
              <a:t> and </a:t>
            </a:r>
            <a:r>
              <a:rPr lang="nb-NO" dirty="0" err="1"/>
              <a:t>productive</a:t>
            </a:r>
            <a:r>
              <a:rPr lang="nb-NO" dirty="0"/>
              <a:t> </a:t>
            </a:r>
            <a:r>
              <a:rPr lang="nb-NO" dirty="0" err="1"/>
              <a:t>citizens</a:t>
            </a:r>
            <a:endParaRPr lang="nb-NO" dirty="0"/>
          </a:p>
        </p:txBody>
      </p:sp>
      <p:sp>
        <p:nvSpPr>
          <p:cNvPr id="4" name="Plassholder for innhold 3"/>
          <p:cNvSpPr>
            <a:spLocks noGrp="1"/>
          </p:cNvSpPr>
          <p:nvPr>
            <p:ph idx="1"/>
          </p:nvPr>
        </p:nvSpPr>
        <p:spPr/>
        <p:txBody>
          <a:bodyPr>
            <a:normAutofit/>
          </a:bodyPr>
          <a:lstStyle/>
          <a:p>
            <a:r>
              <a:rPr lang="nb-NO" dirty="0" smtClean="0"/>
              <a:t>«[…] det å få meg en jobb og et normalt liv. Det har jeg lengtet etter. Det å få et vanlig liv. Rett og slett. […] I dag vet jeg: Stå opp. Spise frokost. Gå tur. Gå på jobb. Jeg har jo mål og planer i livet. Har jo lyst til å ha en god jobb og gjøre det som en vanlig person gjør. […]</a:t>
            </a:r>
            <a:r>
              <a:rPr lang="nb-NO" dirty="0"/>
              <a:t> </a:t>
            </a:r>
            <a:r>
              <a:rPr lang="nb-NO" dirty="0" smtClean="0"/>
              <a:t>Det </a:t>
            </a:r>
            <a:r>
              <a:rPr lang="nb-NO" dirty="0"/>
              <a:t>er mitt </a:t>
            </a:r>
            <a:r>
              <a:rPr lang="nb-NO" dirty="0" smtClean="0"/>
              <a:t>ansvar, </a:t>
            </a:r>
            <a:r>
              <a:rPr lang="nb-NO" dirty="0"/>
              <a:t>og det føler jeg jo at det er det vanlig samfunnsborger gjør </a:t>
            </a:r>
            <a:r>
              <a:rPr lang="nb-NO" dirty="0" smtClean="0"/>
              <a:t>da»</a:t>
            </a:r>
            <a:endParaRPr lang="nb-NO" dirty="0"/>
          </a:p>
          <a:p>
            <a:endParaRPr lang="nb-NO" dirty="0" smtClean="0"/>
          </a:p>
          <a:p>
            <a:endParaRPr lang="nb-NO" dirty="0"/>
          </a:p>
        </p:txBody>
      </p:sp>
    </p:spTree>
    <p:extLst>
      <p:ext uri="{BB962C8B-B14F-4D97-AF65-F5344CB8AC3E}">
        <p14:creationId xmlns:p14="http://schemas.microsoft.com/office/powerpoint/2010/main" val="7283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en-US" dirty="0"/>
              <a:t>Addiction will always be a part of </a:t>
            </a:r>
            <a:r>
              <a:rPr lang="en-US" dirty="0" smtClean="0"/>
              <a:t>me</a:t>
            </a:r>
            <a:endParaRPr lang="nb-NO" dirty="0"/>
          </a:p>
        </p:txBody>
      </p:sp>
      <p:sp>
        <p:nvSpPr>
          <p:cNvPr id="4" name="Plassholder for innhold 3"/>
          <p:cNvSpPr>
            <a:spLocks noGrp="1"/>
          </p:cNvSpPr>
          <p:nvPr>
            <p:ph idx="1"/>
          </p:nvPr>
        </p:nvSpPr>
        <p:spPr/>
        <p:txBody>
          <a:bodyPr>
            <a:normAutofit fontScale="92500" lnSpcReduction="10000"/>
          </a:bodyPr>
          <a:lstStyle/>
          <a:p>
            <a:r>
              <a:rPr lang="nb-NO" dirty="0" smtClean="0"/>
              <a:t>Qi: Jeg sliter litt med det altså, å si at jeg har en sykdom, da føler jeg meg skikkelig svakelig</a:t>
            </a:r>
          </a:p>
          <a:p>
            <a:r>
              <a:rPr lang="nb-NO" dirty="0" smtClean="0"/>
              <a:t>Cecilie: </a:t>
            </a:r>
            <a:r>
              <a:rPr lang="nb-NO" dirty="0"/>
              <a:t>At </a:t>
            </a:r>
            <a:r>
              <a:rPr lang="nb-NO" dirty="0" smtClean="0"/>
              <a:t>den (avhengigheten) </a:t>
            </a:r>
            <a:r>
              <a:rPr lang="nb-NO" dirty="0"/>
              <a:t>blir du aldri kvitt. Og det er derfor du på en måte må jobbe med det hele veien. Huske på </a:t>
            </a:r>
            <a:r>
              <a:rPr lang="nb-NO" dirty="0" smtClean="0"/>
              <a:t>den. </a:t>
            </a:r>
            <a:r>
              <a:rPr lang="nb-NO" dirty="0"/>
              <a:t>Du må jobbe med karakterfeil, og du må utvikle deg i </a:t>
            </a:r>
            <a:r>
              <a:rPr lang="nb-NO" dirty="0" smtClean="0"/>
              <a:t>livet </a:t>
            </a:r>
          </a:p>
          <a:p>
            <a:r>
              <a:rPr lang="nb-NO" dirty="0" smtClean="0"/>
              <a:t>Fredric: Jeg akseptere at det er en del av meg, det er ok […] men det er ikke hvordan jeg vil at verden skal se meg</a:t>
            </a:r>
            <a:endParaRPr lang="nb-NO" dirty="0"/>
          </a:p>
        </p:txBody>
      </p:sp>
      <p:pic>
        <p:nvPicPr>
          <p:cNvPr id="5" name="Plassholder for innhold 4" descr="Tromsbanen Archives - Pål Julius Skogholt"/>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6892506" y="0"/>
            <a:ext cx="5299493" cy="6858000"/>
          </a:xfrm>
        </p:spPr>
      </p:pic>
    </p:spTree>
    <p:extLst>
      <p:ext uri="{BB962C8B-B14F-4D97-AF65-F5344CB8AC3E}">
        <p14:creationId xmlns:p14="http://schemas.microsoft.com/office/powerpoint/2010/main" val="1043745683"/>
      </p:ext>
    </p:extLst>
  </p:cSld>
  <p:clrMapOvr>
    <a:masterClrMapping/>
  </p:clrMapOvr>
</p:sld>
</file>

<file path=ppt/theme/theme1.xml><?xml version="1.0" encoding="utf-8"?>
<a:theme xmlns:a="http://schemas.openxmlformats.org/drawingml/2006/main" name="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Stavanger_u-bilder" id="{E30FA670-70B2-6341-B74A-12ABE6EA70BB}" vid="{0EDC37E5-EE3C-874E-AFD6-A3D8C7A652FA}"/>
    </a:ext>
  </a:extLst>
</a:theme>
</file>

<file path=ppt/theme/theme2.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Stavanger_u-bilder" id="{E30FA670-70B2-6341-B74A-12ABE6EA70BB}" vid="{77C33C9E-561E-814C-8BBA-1265C7DD96E9}"/>
    </a:ext>
  </a:extLst>
</a:theme>
</file>

<file path=ppt/theme/theme3.xml><?xml version="1.0" encoding="utf-8"?>
<a:theme xmlns:a="http://schemas.openxmlformats.org/drawingml/2006/main" name="Streker">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Stavanger_u-bilder" id="{E30FA670-70B2-6341-B74A-12ABE6EA70BB}" vid="{FCB2C80E-2C67-7444-BB8A-27D70DDB1680}"/>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KORUS-Stavanger_u-bilder (3)</Template>
  <TotalTime>2070</TotalTime>
  <Words>1220</Words>
  <Application>Microsoft Office PowerPoint</Application>
  <PresentationFormat>Widescreen</PresentationFormat>
  <Paragraphs>83</Paragraphs>
  <Slides>15</Slides>
  <Notes>4</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15</vt:i4>
      </vt:variant>
    </vt:vector>
  </HeadingPairs>
  <TitlesOfParts>
    <vt:vector size="23" baseType="lpstr">
      <vt:lpstr>Arial</vt:lpstr>
      <vt:lpstr>Calibri</vt:lpstr>
      <vt:lpstr>Consolas</vt:lpstr>
      <vt:lpstr>Quire Sans</vt:lpstr>
      <vt:lpstr>Verdana</vt:lpstr>
      <vt:lpstr>Rolig</vt:lpstr>
      <vt:lpstr>Intenst</vt:lpstr>
      <vt:lpstr>Streker</vt:lpstr>
      <vt:lpstr>PowerPoint-presentasjon</vt:lpstr>
      <vt:lpstr>Phd studien: Inn i det ukjente. En sosiologisk analyse av fortellinger om avhengighet, endring og anerkjennelse</vt:lpstr>
      <vt:lpstr>Funn fra studien, publisert artikkel:</vt:lpstr>
      <vt:lpstr>Språket og diskursene</vt:lpstr>
      <vt:lpstr>Fire narrativer om endringsprosess:</vt:lpstr>
      <vt:lpstr>A person with a shameful past</vt:lpstr>
      <vt:lpstr>I’m new in this life</vt:lpstr>
      <vt:lpstr>I’m a responsible and productive citizens</vt:lpstr>
      <vt:lpstr>Addiction will always be a part of me</vt:lpstr>
      <vt:lpstr>Diskurser om avhengighet og recovery:</vt:lpstr>
      <vt:lpstr>Honneth: The social gramma of recognition</vt:lpstr>
      <vt:lpstr>Honneth’s teori: Kampen for anerkjennelse</vt:lpstr>
      <vt:lpstr>Recovery; leve opp til normalsamfunnets krav</vt:lpstr>
      <vt:lpstr>Tilfriskningsprosessens sosiale dynamikk</vt:lpstr>
      <vt:lpstr>Recovery og stigma</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Samfunnsvitenskapens kunnskapssyn på rus og psykisk helse. Opplegg for dagen (4 x 45 min)</dc:title>
  <dc:creator>Robertson, Inger Eide</dc:creator>
  <cp:lastModifiedBy>Robertson, Inger Eide</cp:lastModifiedBy>
  <cp:revision>109</cp:revision>
  <dcterms:created xsi:type="dcterms:W3CDTF">2021-10-27T08:47:06Z</dcterms:created>
  <dcterms:modified xsi:type="dcterms:W3CDTF">2022-08-26T13:21:54Z</dcterms:modified>
</cp:coreProperties>
</file>